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25199975" cy="32399288"/>
  <p:notesSz cx="6858000" cy="9144000"/>
  <p:defaultTextStyle>
    <a:defPPr>
      <a:defRPr lang="tr-TR"/>
    </a:defPPr>
    <a:lvl1pPr marL="0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1pPr>
    <a:lvl2pPr marL="1382344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2pPr>
    <a:lvl3pPr marL="2764688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3pPr>
    <a:lvl4pPr marL="4147033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4pPr>
    <a:lvl5pPr marL="5529377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5pPr>
    <a:lvl6pPr marL="6911721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6pPr>
    <a:lvl7pPr marL="8294065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7pPr>
    <a:lvl8pPr marL="9676409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8pPr>
    <a:lvl9pPr marL="11058754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1445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039C1-99B8-4A28-94D6-34DA43A29498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1143000"/>
            <a:ext cx="2400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F04CA-4C30-4F5A-916F-83B7FBD35A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1620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1pPr>
    <a:lvl2pPr marL="1382344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2pPr>
    <a:lvl3pPr marL="2764688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3pPr>
    <a:lvl4pPr marL="4147033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4pPr>
    <a:lvl5pPr marL="5529377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5pPr>
    <a:lvl6pPr marL="6911721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6pPr>
    <a:lvl7pPr marL="8294065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7pPr>
    <a:lvl8pPr marL="9676409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8pPr>
    <a:lvl9pPr marL="11058754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21E10DB-8A1A-9568-9757-60E473D23A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2465A704-47B3-61AC-8774-E7B697500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tr-TR" altLang="tr-TR" sz="896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85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302386"/>
            <a:ext cx="21419979" cy="1127975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FA6F-B111-4971-860F-A80EB5FB2CA0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BEC2F-C7B8-4098-8089-E30B4C8234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19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FA6F-B111-4971-860F-A80EB5FB2CA0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BEC2F-C7B8-4098-8089-E30B4C8234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449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724962"/>
            <a:ext cx="5433745" cy="274568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724962"/>
            <a:ext cx="15986234" cy="274568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FA6F-B111-4971-860F-A80EB5FB2CA0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BEC2F-C7B8-4098-8089-E30B4C8234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86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FA6F-B111-4971-860F-A80EB5FB2CA0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BEC2F-C7B8-4098-8089-E30B4C8234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24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077332"/>
            <a:ext cx="21734978" cy="13477201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1682033"/>
            <a:ext cx="21734978" cy="7087342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FA6F-B111-4971-860F-A80EB5FB2CA0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BEC2F-C7B8-4098-8089-E30B4C8234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0274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FA6F-B111-4971-860F-A80EB5FB2CA0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BEC2F-C7B8-4098-8089-E30B4C8234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606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724969"/>
            <a:ext cx="21734978" cy="626236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7942328"/>
            <a:ext cx="10660769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1834740"/>
            <a:ext cx="10660769" cy="174071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7942328"/>
            <a:ext cx="10713272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1834740"/>
            <a:ext cx="10713272" cy="174071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FA6F-B111-4971-860F-A80EB5FB2CA0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BEC2F-C7B8-4098-8089-E30B4C8234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18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FA6F-B111-4971-860F-A80EB5FB2CA0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BEC2F-C7B8-4098-8089-E30B4C8234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944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FA6F-B111-4971-860F-A80EB5FB2CA0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BEC2F-C7B8-4098-8089-E30B4C8234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00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4664905"/>
            <a:ext cx="12757487" cy="23024494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FA6F-B111-4971-860F-A80EB5FB2CA0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BEC2F-C7B8-4098-8089-E30B4C8234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775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4664905"/>
            <a:ext cx="12757487" cy="23024494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FA6F-B111-4971-860F-A80EB5FB2CA0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BEC2F-C7B8-4098-8089-E30B4C8234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9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724969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CFA6F-B111-4971-860F-A80EB5FB2CA0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0029347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BEC2F-C7B8-4098-8089-E30B4C8234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416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>
            <a:extLst>
              <a:ext uri="{FF2B5EF4-FFF2-40B4-BE49-F238E27FC236}">
                <a16:creationId xmlns:a16="http://schemas.microsoft.com/office/drawing/2014/main" id="{0B032233-AE26-6738-D271-B6E5AC52C3F3}"/>
              </a:ext>
            </a:extLst>
          </p:cNvPr>
          <p:cNvSpPr txBox="1">
            <a:spLocks/>
          </p:cNvSpPr>
          <p:nvPr/>
        </p:nvSpPr>
        <p:spPr>
          <a:xfrm>
            <a:off x="875174" y="5865106"/>
            <a:ext cx="23610696" cy="23040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ÖZET</a:t>
            </a:r>
          </a:p>
          <a:p>
            <a:pPr algn="just"/>
            <a:r>
              <a:rPr lang="tr-TR" sz="2000" dirty="0"/>
              <a:t>Bu </a:t>
            </a:r>
            <a:r>
              <a:rPr lang="tr-TR" sz="2000" dirty="0" smtClean="0"/>
              <a:t>kısımda tasarım </a:t>
            </a:r>
            <a:r>
              <a:rPr lang="tr-TR" sz="2000" dirty="0"/>
              <a:t>çalışması ile ilgili özet bilgi verilir</a:t>
            </a:r>
            <a:r>
              <a:rPr lang="tr-TR" sz="2000" dirty="0" smtClean="0"/>
              <a:t>.</a:t>
            </a:r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886D895D-2E71-6FBC-DFD8-6849B3392400}"/>
              </a:ext>
            </a:extLst>
          </p:cNvPr>
          <p:cNvSpPr txBox="1"/>
          <p:nvPr/>
        </p:nvSpPr>
        <p:spPr>
          <a:xfrm>
            <a:off x="875173" y="8287432"/>
            <a:ext cx="11343813" cy="234579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BAŞLIK</a:t>
            </a:r>
          </a:p>
          <a:p>
            <a:pPr algn="just"/>
            <a:r>
              <a:rPr lang="tr-TR" sz="2000" dirty="0" smtClean="0"/>
              <a:t>Tasarım </a:t>
            </a:r>
            <a:r>
              <a:rPr lang="tr-TR" sz="2000" dirty="0"/>
              <a:t>çalışmasının sunulduğu kısımdır</a:t>
            </a:r>
            <a:r>
              <a:rPr lang="tr-TR" sz="2000" dirty="0" smtClean="0"/>
              <a:t>.</a:t>
            </a:r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tr-T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POSTERİN HAZIRLANMA KURALLARI:</a:t>
            </a:r>
            <a:endParaRPr lang="tr-TR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endParaRPr lang="tr-TR" sz="2800" b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tr-T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Posterin boyutu </a:t>
            </a:r>
            <a:r>
              <a:rPr lang="tr-TR" sz="2800" b="1" u="sng" dirty="0" smtClean="0"/>
              <a:t>70x90 cm</a:t>
            </a:r>
            <a:r>
              <a:rPr lang="tr-TR" sz="2800" b="1" dirty="0" smtClean="0"/>
              <a:t> </a:t>
            </a:r>
            <a:r>
              <a:rPr lang="tr-T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olmalıdır. </a:t>
            </a:r>
            <a:endParaRPr lang="tr-TR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tr-T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Metin puntoları en az </a:t>
            </a:r>
            <a:r>
              <a:rPr lang="tr-TR" sz="2800" b="1" u="sng" dirty="0" smtClean="0"/>
              <a:t>18 punto</a:t>
            </a:r>
            <a:r>
              <a:rPr lang="tr-TR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olmalıdır. </a:t>
            </a:r>
            <a:endParaRPr lang="tr-TR" sz="2800" b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tr-T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Başlık puntoları en az </a:t>
            </a:r>
            <a:r>
              <a:rPr lang="tr-TR" sz="2800" b="1" u="sng" dirty="0" smtClean="0"/>
              <a:t>28 punto </a:t>
            </a:r>
            <a:r>
              <a:rPr lang="tr-T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olmalıdır.</a:t>
            </a:r>
            <a:endParaRPr lang="tr-TR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tr-TR" sz="2800" b="1" dirty="0" smtClean="0"/>
              <a:t>Metinler </a:t>
            </a:r>
            <a:r>
              <a:rPr lang="tr-TR" sz="2800" b="1" u="sng" dirty="0" smtClean="0"/>
              <a:t>iki yana yaslı </a:t>
            </a:r>
            <a:r>
              <a:rPr lang="tr-T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olmalıdır. 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tr-T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Tasarım çalışmasında kullanılan </a:t>
            </a:r>
            <a:r>
              <a:rPr lang="tr-TR" sz="2800" b="1" dirty="0" smtClean="0"/>
              <a:t>kaynaklardan en az </a:t>
            </a:r>
            <a:r>
              <a:rPr lang="tr-TR" sz="2800" b="1" u="sng" dirty="0" smtClean="0"/>
              <a:t>3 tanesi </a:t>
            </a:r>
            <a:r>
              <a:rPr lang="tr-T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posterin sonunda kaynakça bölümünde </a:t>
            </a:r>
            <a:r>
              <a:rPr lang="tr-TR" sz="2800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 formatında </a:t>
            </a:r>
            <a:r>
              <a:rPr lang="tr-T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yazılmalıdır.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endParaRPr lang="tr-TR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72C214B3-9789-BD17-28D3-FB71F5F5BA9C}"/>
              </a:ext>
            </a:extLst>
          </p:cNvPr>
          <p:cNvSpPr txBox="1"/>
          <p:nvPr/>
        </p:nvSpPr>
        <p:spPr>
          <a:xfrm>
            <a:off x="12885245" y="8274845"/>
            <a:ext cx="11600625" cy="20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pPr algn="just"/>
            <a:endParaRPr lang="tr-TR" sz="2000" dirty="0"/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DE9B18E1-AF93-E851-13A0-3FFD1353BAA9}"/>
              </a:ext>
            </a:extLst>
          </p:cNvPr>
          <p:cNvSpPr txBox="1"/>
          <p:nvPr/>
        </p:nvSpPr>
        <p:spPr>
          <a:xfrm>
            <a:off x="12885245" y="29621420"/>
            <a:ext cx="11586246" cy="21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KAYNAKÇA</a:t>
            </a:r>
          </a:p>
          <a:p>
            <a:pPr algn="just"/>
            <a:r>
              <a:rPr lang="tr-TR" sz="2000" dirty="0"/>
              <a:t>[1]</a:t>
            </a:r>
          </a:p>
          <a:p>
            <a:pPr algn="just"/>
            <a:r>
              <a:rPr lang="tr-TR" sz="2000" dirty="0"/>
              <a:t>[2]</a:t>
            </a:r>
          </a:p>
          <a:p>
            <a:pPr algn="just"/>
            <a:r>
              <a:rPr lang="tr-TR" sz="2000" dirty="0"/>
              <a:t>[3]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6065345" y="3557300"/>
            <a:ext cx="13639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altLang="tr-TR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TASARIM </a:t>
            </a:r>
            <a:r>
              <a:rPr lang="tr-TR" altLang="tr-T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ÇALIŞMASININ BAŞLIĞI</a:t>
            </a:r>
          </a:p>
          <a:p>
            <a:pPr algn="ctr">
              <a:lnSpc>
                <a:spcPct val="150000"/>
              </a:lnSpc>
            </a:pP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Öğrenci Adı SOYADI Öğrenci </a:t>
            </a:r>
            <a:r>
              <a:rPr lang="tr-TR" altLang="tr-TR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Danışman: Unvan Adı SOYADI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891" y="872679"/>
            <a:ext cx="17319261" cy="220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95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1314</TotalTime>
  <Words>88</Words>
  <Application>Microsoft Office PowerPoint</Application>
  <PresentationFormat>Özel</PresentationFormat>
  <Paragraphs>141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Fatma Demirci</dc:creator>
  <cp:lastModifiedBy>Duygu Gazioglu</cp:lastModifiedBy>
  <cp:revision>4</cp:revision>
  <dcterms:created xsi:type="dcterms:W3CDTF">2024-03-01T12:07:53Z</dcterms:created>
  <dcterms:modified xsi:type="dcterms:W3CDTF">2024-03-11T09:16:26Z</dcterms:modified>
</cp:coreProperties>
</file>