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zCVhjp5vdjAIWDTlTBe5dNjzO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033" autoAdjust="0"/>
  </p:normalViewPr>
  <p:slideViewPr>
    <p:cSldViewPr snapToGrid="0">
      <p:cViewPr varScale="1">
        <p:scale>
          <a:sx n="110" d="100"/>
          <a:sy n="110" d="100"/>
        </p:scale>
        <p:origin x="12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5" Type="http://customschemas.google.com/relationships/presentationmetadata" Target="metadata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3"/>
          <p:cNvGrpSpPr/>
          <p:nvPr/>
        </p:nvGrpSpPr>
        <p:grpSpPr>
          <a:xfrm>
            <a:off x="222926" y="129177"/>
            <a:ext cx="11607066" cy="6662054"/>
            <a:chOff x="56120" y="0"/>
            <a:chExt cx="11607066" cy="6662054"/>
          </a:xfrm>
        </p:grpSpPr>
        <p:sp>
          <p:nvSpPr>
            <p:cNvPr id="131" name="Google Shape;131;p3"/>
            <p:cNvSpPr/>
            <p:nvPr/>
          </p:nvSpPr>
          <p:spPr>
            <a:xfrm>
              <a:off x="6665539" y="1038311"/>
              <a:ext cx="1849261" cy="538415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6684194" y="1038311"/>
              <a:ext cx="1830606" cy="467661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6665539" y="1038311"/>
              <a:ext cx="1849261" cy="39504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6702857" y="1038311"/>
              <a:ext cx="1811943" cy="323352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6674866" y="1038311"/>
              <a:ext cx="1839934" cy="252161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6693530" y="1038311"/>
              <a:ext cx="1821270" cy="180249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6693530" y="1038311"/>
              <a:ext cx="1821270" cy="106423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6684202" y="1038311"/>
              <a:ext cx="1830598" cy="34735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0960" y="439133"/>
              <a:ext cx="2168620" cy="17351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50855"/>
                  </a:lnTo>
                  <a:lnTo>
                    <a:pt x="120000" y="50855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5840959" y="393414"/>
              <a:ext cx="5066582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  <a:lnTo>
                    <a:pt x="120000" y="133177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207249" y="1018660"/>
              <a:ext cx="121915" cy="542382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207249" y="1018660"/>
              <a:ext cx="112562" cy="469603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207249" y="1018660"/>
              <a:ext cx="122223" cy="395596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207249" y="1018660"/>
              <a:ext cx="104174" cy="328615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207249" y="1018660"/>
              <a:ext cx="103560" cy="25412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207249" y="1018660"/>
              <a:ext cx="103568" cy="182214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207249" y="1018660"/>
              <a:ext cx="113212" cy="109200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207249" y="1018660"/>
              <a:ext cx="122521" cy="38996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11765" y="439134"/>
              <a:ext cx="5029194" cy="14039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41176"/>
                  </a:lnTo>
                  <a:lnTo>
                    <a:pt x="0" y="41176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5085314" y="0"/>
              <a:ext cx="1511289" cy="439134"/>
            </a:xfrm>
            <a:prstGeom prst="rect">
              <a:avLst/>
            </a:prstGeom>
            <a:solidFill>
              <a:srgbClr val="92D05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3"/>
            <p:cNvSpPr txBox="1"/>
            <p:nvPr/>
          </p:nvSpPr>
          <p:spPr>
            <a:xfrm>
              <a:off x="5085314" y="0"/>
              <a:ext cx="1511289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10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tr-TR" sz="14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Koordinatör</a:t>
              </a: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56120" y="579525"/>
              <a:ext cx="1511289" cy="439134"/>
            </a:xfrm>
            <a:prstGeom prst="rect">
              <a:avLst/>
            </a:prstGeom>
            <a:solidFill>
              <a:srgbClr val="0070C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3"/>
            <p:cNvSpPr txBox="1"/>
            <p:nvPr/>
          </p:nvSpPr>
          <p:spPr>
            <a:xfrm>
              <a:off x="56120" y="579525"/>
              <a:ext cx="1511289" cy="439134"/>
            </a:xfrm>
            <a:prstGeom prst="rect">
              <a:avLst/>
            </a:prstGeom>
            <a:solidFill>
              <a:srgbClr val="92D05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50" tIns="10150" rIns="10150" bIns="10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tr-TR" sz="14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Koordinatör Yardımcısı</a:t>
              </a: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329771" y="1189053"/>
              <a:ext cx="878268" cy="439134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3"/>
            <p:cNvSpPr txBox="1"/>
            <p:nvPr/>
          </p:nvSpPr>
          <p:spPr>
            <a:xfrm>
              <a:off x="329771" y="1189053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MDBF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320461" y="1891101"/>
              <a:ext cx="878268" cy="439134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3"/>
            <p:cNvSpPr txBox="1"/>
            <p:nvPr/>
          </p:nvSpPr>
          <p:spPr>
            <a:xfrm>
              <a:off x="320461" y="1891101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Orman F.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310818" y="2621237"/>
              <a:ext cx="878268" cy="439134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"/>
            <p:cNvSpPr txBox="1"/>
            <p:nvPr/>
          </p:nvSpPr>
          <p:spPr>
            <a:xfrm>
              <a:off x="310818" y="2621237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İTBF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310809" y="3340359"/>
              <a:ext cx="878268" cy="439134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3"/>
            <p:cNvSpPr txBox="1"/>
            <p:nvPr/>
          </p:nvSpPr>
          <p:spPr>
            <a:xfrm>
              <a:off x="310809" y="3340359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Mimarlık ve Tasarım F.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311424" y="4085249"/>
              <a:ext cx="878268" cy="439134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3"/>
            <p:cNvSpPr txBox="1"/>
            <p:nvPr/>
          </p:nvSpPr>
          <p:spPr>
            <a:xfrm>
              <a:off x="311424" y="4085249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Denizcilik F.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329472" y="4755056"/>
              <a:ext cx="878268" cy="439134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3"/>
            <p:cNvSpPr txBox="1"/>
            <p:nvPr/>
          </p:nvSpPr>
          <p:spPr>
            <a:xfrm>
              <a:off x="329472" y="4755056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İletişim F.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319811" y="5495125"/>
              <a:ext cx="878268" cy="439134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3"/>
            <p:cNvSpPr txBox="1"/>
            <p:nvPr/>
          </p:nvSpPr>
          <p:spPr>
            <a:xfrm>
              <a:off x="319811" y="5495125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Lisansüstü Eğitim Ens.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329165" y="6148531"/>
              <a:ext cx="878268" cy="513523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3"/>
            <p:cNvSpPr txBox="1"/>
            <p:nvPr/>
          </p:nvSpPr>
          <p:spPr>
            <a:xfrm>
              <a:off x="319811" y="6202904"/>
              <a:ext cx="878268" cy="4591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Ortak Dersler</a:t>
              </a: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10151897" y="494895"/>
              <a:ext cx="1511289" cy="439134"/>
            </a:xfrm>
            <a:prstGeom prst="rect">
              <a:avLst/>
            </a:prstGeom>
            <a:solidFill>
              <a:srgbClr val="92D05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3"/>
            <p:cNvSpPr txBox="1"/>
            <p:nvPr/>
          </p:nvSpPr>
          <p:spPr>
            <a:xfrm>
              <a:off x="10151897" y="494895"/>
              <a:ext cx="1511289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10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tr-TR" sz="14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Sekreterya</a:t>
              </a:r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7030670" y="599176"/>
              <a:ext cx="1511289" cy="439134"/>
            </a:xfrm>
            <a:prstGeom prst="rect">
              <a:avLst/>
            </a:prstGeom>
            <a:solidFill>
              <a:srgbClr val="00B0F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"/>
            <p:cNvSpPr txBox="1"/>
            <p:nvPr/>
          </p:nvSpPr>
          <p:spPr>
            <a:xfrm>
              <a:off x="7021340" y="605911"/>
              <a:ext cx="1529566" cy="4391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spcFirstLastPara="1" wrap="square" lIns="10150" tIns="10150" rIns="10150" bIns="10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tr-TR" sz="1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Kurumsal İletişim </a:t>
              </a:r>
              <a:r>
                <a:rPr lang="tr-TR" sz="1400" b="0" i="0" u="none" strike="noStrike" cap="none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Temsilcisi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5805934" y="1166104"/>
              <a:ext cx="878268" cy="439134"/>
            </a:xfrm>
            <a:prstGeom prst="rect">
              <a:avLst/>
            </a:prstGeom>
            <a:solidFill>
              <a:srgbClr val="00B0F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3"/>
            <p:cNvSpPr txBox="1"/>
            <p:nvPr/>
          </p:nvSpPr>
          <p:spPr>
            <a:xfrm>
              <a:off x="5805934" y="1166104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İdari Mali İşler**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5815261" y="1882981"/>
              <a:ext cx="878268" cy="439134"/>
            </a:xfrm>
            <a:prstGeom prst="rect">
              <a:avLst/>
            </a:prstGeom>
            <a:solidFill>
              <a:srgbClr val="00B0F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3"/>
            <p:cNvSpPr txBox="1"/>
            <p:nvPr/>
          </p:nvSpPr>
          <p:spPr>
            <a:xfrm>
              <a:off x="5815261" y="1882981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Kütüphane ve  Doküman.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5815261" y="2618518"/>
              <a:ext cx="878268" cy="439134"/>
            </a:xfrm>
            <a:prstGeom prst="rect">
              <a:avLst/>
            </a:prstGeom>
            <a:solidFill>
              <a:srgbClr val="00B0F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3"/>
            <p:cNvSpPr txBox="1"/>
            <p:nvPr/>
          </p:nvSpPr>
          <p:spPr>
            <a:xfrm>
              <a:off x="5815261" y="2618518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Personel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5796598" y="3340359"/>
              <a:ext cx="878268" cy="439134"/>
            </a:xfrm>
            <a:prstGeom prst="rect">
              <a:avLst/>
            </a:prstGeom>
            <a:solidFill>
              <a:srgbClr val="00B0F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3"/>
            <p:cNvSpPr txBox="1"/>
            <p:nvPr/>
          </p:nvSpPr>
          <p:spPr>
            <a:xfrm>
              <a:off x="5796598" y="3340359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Yapı İşleri ve Teknik**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5824588" y="4052270"/>
              <a:ext cx="878268" cy="439134"/>
            </a:xfrm>
            <a:prstGeom prst="rect">
              <a:avLst/>
            </a:prstGeom>
            <a:solidFill>
              <a:srgbClr val="00B0F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3"/>
            <p:cNvSpPr txBox="1"/>
            <p:nvPr/>
          </p:nvSpPr>
          <p:spPr>
            <a:xfrm>
              <a:off x="5824588" y="4052270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Bilgi İşlem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5787271" y="4769148"/>
              <a:ext cx="878268" cy="439134"/>
            </a:xfrm>
            <a:prstGeom prst="rect">
              <a:avLst/>
            </a:prstGeom>
            <a:solidFill>
              <a:srgbClr val="00B0F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3"/>
            <p:cNvSpPr txBox="1"/>
            <p:nvPr/>
          </p:nvSpPr>
          <p:spPr>
            <a:xfrm>
              <a:off x="5787271" y="4769148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Sağlık, Kültür ve Spor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5805925" y="5495357"/>
              <a:ext cx="878268" cy="439134"/>
            </a:xfrm>
            <a:prstGeom prst="rect">
              <a:avLst/>
            </a:prstGeom>
            <a:solidFill>
              <a:srgbClr val="00B0F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3"/>
            <p:cNvSpPr txBox="1"/>
            <p:nvPr/>
          </p:nvSpPr>
          <p:spPr>
            <a:xfrm>
              <a:off x="5805925" y="5495357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Strateji Geliştirme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787271" y="6202904"/>
              <a:ext cx="878268" cy="439134"/>
            </a:xfrm>
            <a:prstGeom prst="rect">
              <a:avLst/>
            </a:prstGeom>
            <a:solidFill>
              <a:srgbClr val="00B0F0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3"/>
            <p:cNvSpPr txBox="1"/>
            <p:nvPr/>
          </p:nvSpPr>
          <p:spPr>
            <a:xfrm>
              <a:off x="5787271" y="6202904"/>
              <a:ext cx="878268" cy="4391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tr-TR" sz="1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Öğrenci İşleri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7963857" y="2614887"/>
              <a:ext cx="45722" cy="439134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3"/>
            <p:cNvSpPr txBox="1"/>
            <p:nvPr/>
          </p:nvSpPr>
          <p:spPr>
            <a:xfrm>
              <a:off x="7971477" y="2688076"/>
              <a:ext cx="30482" cy="2927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2" name="Google Shape;192;p3"/>
          <p:cNvSpPr/>
          <p:nvPr/>
        </p:nvSpPr>
        <p:spPr>
          <a:xfrm>
            <a:off x="1438714" y="1318230"/>
            <a:ext cx="1377205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Atık-Kirlilik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"/>
          <p:cNvSpPr/>
          <p:nvPr/>
        </p:nvSpPr>
        <p:spPr>
          <a:xfrm>
            <a:off x="1438805" y="4117106"/>
            <a:ext cx="1420710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Su- İşletim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"/>
          <p:cNvSpPr/>
          <p:nvPr/>
        </p:nvSpPr>
        <p:spPr>
          <a:xfrm>
            <a:off x="3288188" y="3412573"/>
            <a:ext cx="1388024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Ulaşım-Erişim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3"/>
          <p:cNvSpPr/>
          <p:nvPr/>
        </p:nvSpPr>
        <p:spPr>
          <a:xfrm>
            <a:off x="3313360" y="1318230"/>
            <a:ext cx="1405720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Enerji-İklim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"/>
          <p:cNvSpPr/>
          <p:nvPr/>
        </p:nvSpPr>
        <p:spPr>
          <a:xfrm>
            <a:off x="1376267" y="3423264"/>
            <a:ext cx="1483248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Bina- Altyapı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"/>
          <p:cNvSpPr/>
          <p:nvPr/>
        </p:nvSpPr>
        <p:spPr>
          <a:xfrm>
            <a:off x="1376267" y="2698003"/>
            <a:ext cx="1439652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Yönetim ve Eşitlik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"/>
          <p:cNvSpPr/>
          <p:nvPr/>
        </p:nvSpPr>
        <p:spPr>
          <a:xfrm>
            <a:off x="1390263" y="5543641"/>
            <a:ext cx="1483248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Araştırma-Geliştirme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"/>
          <p:cNvSpPr/>
          <p:nvPr/>
        </p:nvSpPr>
        <p:spPr>
          <a:xfrm>
            <a:off x="1390263" y="6243630"/>
            <a:ext cx="1469252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Eğitim-Öğretim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"/>
          <p:cNvSpPr/>
          <p:nvPr/>
        </p:nvSpPr>
        <p:spPr>
          <a:xfrm>
            <a:off x="1438713" y="1988316"/>
            <a:ext cx="1377205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Ekosistem- Çeşitlilik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"/>
          <p:cNvSpPr/>
          <p:nvPr/>
        </p:nvSpPr>
        <p:spPr>
          <a:xfrm>
            <a:off x="1438805" y="4823643"/>
            <a:ext cx="1420710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Sağlık-İletişim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"/>
          <p:cNvSpPr/>
          <p:nvPr/>
        </p:nvSpPr>
        <p:spPr>
          <a:xfrm>
            <a:off x="9694606" y="1116578"/>
            <a:ext cx="2467434" cy="709775"/>
          </a:xfrm>
          <a:prstGeom prst="star32">
            <a:avLst/>
          </a:prstGeom>
          <a:solidFill>
            <a:srgbClr val="FFFF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200" dirty="0" smtClean="0">
                <a:latin typeface="Calibri"/>
                <a:ea typeface="Calibri"/>
                <a:cs typeface="Calibri"/>
                <a:sym typeface="Calibri"/>
              </a:rPr>
              <a:t>İ</a:t>
            </a:r>
            <a:r>
              <a:rPr lang="tr-TR" sz="12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NTERNET </a:t>
            </a:r>
            <a:r>
              <a:rPr lang="tr-TR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SİTESİ ve ARŞİV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"/>
          <p:cNvSpPr/>
          <p:nvPr/>
        </p:nvSpPr>
        <p:spPr>
          <a:xfrm>
            <a:off x="9792929" y="31070"/>
            <a:ext cx="2368926" cy="509383"/>
          </a:xfrm>
          <a:prstGeom prst="star32">
            <a:avLst/>
          </a:prstGeom>
          <a:solidFill>
            <a:srgbClr val="FFFF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2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SIRALAMA </a:t>
            </a:r>
            <a:r>
              <a:rPr lang="tr-TR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BAŞVURULARI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"/>
          <p:cNvSpPr/>
          <p:nvPr/>
        </p:nvSpPr>
        <p:spPr>
          <a:xfrm>
            <a:off x="288194" y="54723"/>
            <a:ext cx="3113768" cy="522892"/>
          </a:xfrm>
          <a:prstGeom prst="star32">
            <a:avLst/>
          </a:prstGeom>
          <a:solidFill>
            <a:srgbClr val="FFFF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2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SÜRDÜRÜLEBİLİR </a:t>
            </a:r>
            <a:r>
              <a:rPr lang="tr-TR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ÜNİVERSİTE RAPORU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"/>
          <p:cNvSpPr txBox="1"/>
          <p:nvPr/>
        </p:nvSpPr>
        <p:spPr>
          <a:xfrm rot="-2346004">
            <a:off x="2733633" y="1177389"/>
            <a:ext cx="81511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Çevre Müh.</a:t>
            </a:r>
            <a:endParaRPr sz="10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"/>
          <p:cNvSpPr txBox="1"/>
          <p:nvPr/>
        </p:nvSpPr>
        <p:spPr>
          <a:xfrm rot="-2346004">
            <a:off x="4258787" y="945035"/>
            <a:ext cx="923544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Makine Müh.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"/>
          <p:cNvSpPr txBox="1"/>
          <p:nvPr/>
        </p:nvSpPr>
        <p:spPr>
          <a:xfrm rot="-2346004">
            <a:off x="4476087" y="2997028"/>
            <a:ext cx="623828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(MDBF)</a:t>
            </a:r>
            <a:r>
              <a:rPr lang="tr-TR" sz="10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tr-TR" sz="1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İnşaat Müh.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"/>
          <p:cNvSpPr txBox="1"/>
          <p:nvPr/>
        </p:nvSpPr>
        <p:spPr>
          <a:xfrm rot="-2346004">
            <a:off x="2774970" y="1992131"/>
            <a:ext cx="86385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Peyzaj Mim.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"/>
          <p:cNvSpPr txBox="1"/>
          <p:nvPr/>
        </p:nvSpPr>
        <p:spPr>
          <a:xfrm rot="-2346004">
            <a:off x="2813125" y="2607809"/>
            <a:ext cx="71833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Sosyoloji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"/>
          <p:cNvSpPr txBox="1"/>
          <p:nvPr/>
        </p:nvSpPr>
        <p:spPr>
          <a:xfrm rot="-2346004">
            <a:off x="2713470" y="3191904"/>
            <a:ext cx="917643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Mimarlık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"/>
          <p:cNvSpPr txBox="1"/>
          <p:nvPr/>
        </p:nvSpPr>
        <p:spPr>
          <a:xfrm rot="-2346004">
            <a:off x="2791398" y="3838407"/>
            <a:ext cx="80286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Den. İşletmeleri Yönetimi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"/>
          <p:cNvSpPr txBox="1"/>
          <p:nvPr/>
        </p:nvSpPr>
        <p:spPr>
          <a:xfrm rot="-2346004">
            <a:off x="2752622" y="4549828"/>
            <a:ext cx="99876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Halkla İlişkiler ve Tanıtım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3" name="Google Shape;213;p3"/>
          <p:cNvCxnSpPr/>
          <p:nvPr/>
        </p:nvCxnSpPr>
        <p:spPr>
          <a:xfrm rot="10800000" flipH="1">
            <a:off x="4790112" y="1525050"/>
            <a:ext cx="1050851" cy="14267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4" name="Google Shape;214;p3"/>
          <p:cNvCxnSpPr/>
          <p:nvPr/>
        </p:nvCxnSpPr>
        <p:spPr>
          <a:xfrm>
            <a:off x="3747407" y="2935713"/>
            <a:ext cx="2085411" cy="9771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5" name="Google Shape;215;p3"/>
          <p:cNvCxnSpPr/>
          <p:nvPr/>
        </p:nvCxnSpPr>
        <p:spPr>
          <a:xfrm rot="10800000" flipH="1">
            <a:off x="3747407" y="2230912"/>
            <a:ext cx="2093556" cy="14267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6" name="Google Shape;216;p3"/>
          <p:cNvCxnSpPr/>
          <p:nvPr/>
        </p:nvCxnSpPr>
        <p:spPr>
          <a:xfrm>
            <a:off x="3747407" y="5806378"/>
            <a:ext cx="2085411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7" name="Google Shape;217;p3"/>
          <p:cNvCxnSpPr/>
          <p:nvPr/>
        </p:nvCxnSpPr>
        <p:spPr>
          <a:xfrm>
            <a:off x="3747407" y="5072775"/>
            <a:ext cx="2066748" cy="14757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8" name="Google Shape;218;p3"/>
          <p:cNvCxnSpPr/>
          <p:nvPr/>
        </p:nvCxnSpPr>
        <p:spPr>
          <a:xfrm>
            <a:off x="4790112" y="3655170"/>
            <a:ext cx="1042706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9" name="Google Shape;219;p3"/>
          <p:cNvCxnSpPr/>
          <p:nvPr/>
        </p:nvCxnSpPr>
        <p:spPr>
          <a:xfrm>
            <a:off x="3747407" y="4338687"/>
            <a:ext cx="2066749" cy="34502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20" name="Google Shape;220;p3"/>
          <p:cNvCxnSpPr/>
          <p:nvPr/>
        </p:nvCxnSpPr>
        <p:spPr>
          <a:xfrm>
            <a:off x="3685146" y="6480820"/>
            <a:ext cx="2129011" cy="5406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21" name="Google Shape;221;p3"/>
          <p:cNvSpPr txBox="1"/>
          <p:nvPr/>
        </p:nvSpPr>
        <p:spPr>
          <a:xfrm rot="-2346004">
            <a:off x="2762652" y="5262536"/>
            <a:ext cx="80286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Enstitü Yönetimi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"/>
          <p:cNvSpPr txBox="1"/>
          <p:nvPr/>
        </p:nvSpPr>
        <p:spPr>
          <a:xfrm rot="-2346004">
            <a:off x="2682629" y="5900961"/>
            <a:ext cx="802863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Ortak Dersler Bölümü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"/>
          <p:cNvSpPr txBox="1"/>
          <p:nvPr/>
        </p:nvSpPr>
        <p:spPr>
          <a:xfrm>
            <a:off x="9465603" y="5810500"/>
            <a:ext cx="2579914" cy="649131"/>
          </a:xfrm>
          <a:prstGeom prst="ellipse">
            <a:avLst/>
          </a:prstGeom>
          <a:solidFill>
            <a:srgbClr val="C0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Komisyonlar ve Üye Temin Edilen Bölümler</a:t>
            </a: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3"/>
          <p:cNvSpPr txBox="1"/>
          <p:nvPr/>
        </p:nvSpPr>
        <p:spPr>
          <a:xfrm>
            <a:off x="9278106" y="3977195"/>
            <a:ext cx="2747994" cy="518025"/>
          </a:xfrm>
          <a:prstGeom prst="star32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BEKLENEN ÇIKTILAR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"/>
          <p:cNvSpPr txBox="1"/>
          <p:nvPr/>
        </p:nvSpPr>
        <p:spPr>
          <a:xfrm>
            <a:off x="9264914" y="5059842"/>
            <a:ext cx="2780603" cy="2769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Daimi Akademik Üye – Öğretim Üyesi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"/>
          <p:cNvSpPr txBox="1"/>
          <p:nvPr/>
        </p:nvSpPr>
        <p:spPr>
          <a:xfrm>
            <a:off x="9261802" y="5450904"/>
            <a:ext cx="2780603" cy="276999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Daimi İdari Üye – İdari Personel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27;p3">
            <a:extLst>
              <a:ext uri="{FF2B5EF4-FFF2-40B4-BE49-F238E27FC236}">
                <a16:creationId xmlns:a16="http://schemas.microsoft.com/office/drawing/2014/main" id="{D9F85D7F-3AA1-89FF-97C3-39D777C99B65}"/>
              </a:ext>
            </a:extLst>
          </p:cNvPr>
          <p:cNvSpPr txBox="1"/>
          <p:nvPr/>
        </p:nvSpPr>
        <p:spPr>
          <a:xfrm>
            <a:off x="9264914" y="4636298"/>
            <a:ext cx="2777491" cy="276999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Yönetim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83DDD04-4E0A-A76B-B7C7-0C8622B9CBCE}"/>
              </a:ext>
            </a:extLst>
          </p:cNvPr>
          <p:cNvSpPr/>
          <p:nvPr/>
        </p:nvSpPr>
        <p:spPr>
          <a:xfrm>
            <a:off x="9035846" y="3897766"/>
            <a:ext cx="3126010" cy="2748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Google Shape;222;p3">
            <a:extLst>
              <a:ext uri="{FF2B5EF4-FFF2-40B4-BE49-F238E27FC236}">
                <a16:creationId xmlns:a16="http://schemas.microsoft.com/office/drawing/2014/main" id="{2830B4CA-3AF5-6FC3-3E8C-E86BAA8B3CED}"/>
              </a:ext>
            </a:extLst>
          </p:cNvPr>
          <p:cNvSpPr txBox="1"/>
          <p:nvPr/>
        </p:nvSpPr>
        <p:spPr>
          <a:xfrm rot="-2346004">
            <a:off x="8640290" y="705880"/>
            <a:ext cx="88798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tr-TR" sz="1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Yabancı Diller Yüksekokulu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1</a:t>
            </a:fld>
            <a:endParaRPr lang="tr-TR"/>
          </a:p>
        </p:txBody>
      </p:sp>
      <p:sp>
        <p:nvSpPr>
          <p:cNvPr id="105" name="Google Shape;195;p3"/>
          <p:cNvSpPr/>
          <p:nvPr/>
        </p:nvSpPr>
        <p:spPr>
          <a:xfrm>
            <a:off x="5461886" y="677572"/>
            <a:ext cx="1726259" cy="485193"/>
          </a:xfrm>
          <a:prstGeom prst="ellipse">
            <a:avLst/>
          </a:prstGeom>
          <a:solidFill>
            <a:srgbClr val="C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tr-TR" sz="1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Organizasyon-Faaliyet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134</Words>
  <Application>Microsoft Office PowerPoint</Application>
  <PresentationFormat>Geniş ekran</PresentationFormat>
  <Paragraphs>51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BTÜ SÜRDÜRÜLEBİLİR ÜNİVERSİTE KOORDİNATÖRLÜĞÜ  surdurulebilir@btu.edu.tr  https://surdurulebilir.btu.edu.tr</dc:title>
  <dc:creator>Kemal Korucu</dc:creator>
  <cp:lastModifiedBy>Mahmut Kemal KORUCU</cp:lastModifiedBy>
  <cp:revision>22</cp:revision>
  <dcterms:created xsi:type="dcterms:W3CDTF">2023-10-27T17:14:45Z</dcterms:created>
  <dcterms:modified xsi:type="dcterms:W3CDTF">2023-12-26T09:49:08Z</dcterms:modified>
</cp:coreProperties>
</file>