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2F4050"/>
    <a:srgbClr val="2F426B"/>
    <a:srgbClr val="2B435D"/>
    <a:srgbClr val="016350"/>
    <a:srgbClr val="FB6205"/>
    <a:srgbClr val="E25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87998" y="527403"/>
            <a:ext cx="1201043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3084" y="527403"/>
            <a:ext cx="3519190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6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3084" y="2637014"/>
            <a:ext cx="2360116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828926" y="2637014"/>
            <a:ext cx="2360116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9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0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14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6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8309-B5F8-4317-B707-FBE6E583C88F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ikdörtgen 48"/>
          <p:cNvSpPr/>
          <p:nvPr/>
        </p:nvSpPr>
        <p:spPr>
          <a:xfrm>
            <a:off x="0" y="0"/>
            <a:ext cx="1953861" cy="9906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4552" y="2963954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XXXXXX@ornek.com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1672757"/>
            <a:ext cx="1311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ADRES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Freeform 101"/>
          <p:cNvSpPr>
            <a:spLocks noChangeAspect="1" noEditPoints="1"/>
          </p:cNvSpPr>
          <p:nvPr/>
        </p:nvSpPr>
        <p:spPr bwMode="auto">
          <a:xfrm>
            <a:off x="376343" y="1760478"/>
            <a:ext cx="108000" cy="173690"/>
          </a:xfrm>
          <a:custGeom>
            <a:avLst/>
            <a:gdLst>
              <a:gd name="T0" fmla="*/ 41 w 82"/>
              <a:gd name="T1" fmla="*/ 65 h 132"/>
              <a:gd name="T2" fmla="*/ 18 w 82"/>
              <a:gd name="T3" fmla="*/ 42 h 132"/>
              <a:gd name="T4" fmla="*/ 41 w 82"/>
              <a:gd name="T5" fmla="*/ 18 h 132"/>
              <a:gd name="T6" fmla="*/ 65 w 82"/>
              <a:gd name="T7" fmla="*/ 42 h 132"/>
              <a:gd name="T8" fmla="*/ 41 w 82"/>
              <a:gd name="T9" fmla="*/ 65 h 132"/>
              <a:gd name="T10" fmla="*/ 41 w 82"/>
              <a:gd name="T11" fmla="*/ 0 h 132"/>
              <a:gd name="T12" fmla="*/ 0 w 82"/>
              <a:gd name="T13" fmla="*/ 41 h 132"/>
              <a:gd name="T14" fmla="*/ 41 w 82"/>
              <a:gd name="T15" fmla="*/ 132 h 132"/>
              <a:gd name="T16" fmla="*/ 82 w 82"/>
              <a:gd name="T17" fmla="*/ 41 h 132"/>
              <a:gd name="T18" fmla="*/ 41 w 82"/>
              <a:gd name="T1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132">
                <a:moveTo>
                  <a:pt x="41" y="65"/>
                </a:moveTo>
                <a:cubicBezTo>
                  <a:pt x="28" y="65"/>
                  <a:pt x="18" y="55"/>
                  <a:pt x="18" y="42"/>
                </a:cubicBezTo>
                <a:cubicBezTo>
                  <a:pt x="18" y="29"/>
                  <a:pt x="28" y="18"/>
                  <a:pt x="41" y="18"/>
                </a:cubicBezTo>
                <a:cubicBezTo>
                  <a:pt x="54" y="18"/>
                  <a:pt x="65" y="29"/>
                  <a:pt x="65" y="42"/>
                </a:cubicBezTo>
                <a:cubicBezTo>
                  <a:pt x="65" y="55"/>
                  <a:pt x="54" y="65"/>
                  <a:pt x="41" y="65"/>
                </a:cubicBezTo>
                <a:close/>
                <a:moveTo>
                  <a:pt x="41" y="0"/>
                </a:moveTo>
                <a:cubicBezTo>
                  <a:pt x="19" y="0"/>
                  <a:pt x="0" y="19"/>
                  <a:pt x="0" y="41"/>
                </a:cubicBezTo>
                <a:cubicBezTo>
                  <a:pt x="0" y="81"/>
                  <a:pt x="41" y="132"/>
                  <a:pt x="41" y="132"/>
                </a:cubicBezTo>
                <a:cubicBezTo>
                  <a:pt x="41" y="132"/>
                  <a:pt x="82" y="81"/>
                  <a:pt x="82" y="41"/>
                </a:cubicBezTo>
                <a:cubicBezTo>
                  <a:pt x="82" y="19"/>
                  <a:pt x="64" y="0"/>
                  <a:pt x="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20"/>
          <p:cNvSpPr>
            <a:spLocks noChangeAspect="1"/>
          </p:cNvSpPr>
          <p:nvPr/>
        </p:nvSpPr>
        <p:spPr bwMode="auto">
          <a:xfrm>
            <a:off x="358343" y="2378963"/>
            <a:ext cx="144000" cy="143211"/>
          </a:xfrm>
          <a:custGeom>
            <a:avLst/>
            <a:gdLst>
              <a:gd name="T0" fmla="*/ 89 w 154"/>
              <a:gd name="T1" fmla="*/ 89 h 153"/>
              <a:gd name="T2" fmla="*/ 54 w 154"/>
              <a:gd name="T3" fmla="*/ 109 h 153"/>
              <a:gd name="T4" fmla="*/ 20 w 154"/>
              <a:gd name="T5" fmla="*/ 108 h 153"/>
              <a:gd name="T6" fmla="*/ 24 w 154"/>
              <a:gd name="T7" fmla="*/ 143 h 153"/>
              <a:gd name="T8" fmla="*/ 108 w 154"/>
              <a:gd name="T9" fmla="*/ 107 h 153"/>
              <a:gd name="T10" fmla="*/ 144 w 154"/>
              <a:gd name="T11" fmla="*/ 23 h 153"/>
              <a:gd name="T12" fmla="*/ 109 w 154"/>
              <a:gd name="T13" fmla="*/ 19 h 153"/>
              <a:gd name="T14" fmla="*/ 110 w 154"/>
              <a:gd name="T15" fmla="*/ 53 h 153"/>
              <a:gd name="T16" fmla="*/ 89 w 154"/>
              <a:gd name="T17" fmla="*/ 8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" h="153">
                <a:moveTo>
                  <a:pt x="89" y="89"/>
                </a:moveTo>
                <a:cubicBezTo>
                  <a:pt x="76" y="102"/>
                  <a:pt x="60" y="115"/>
                  <a:pt x="54" y="109"/>
                </a:cubicBezTo>
                <a:cubicBezTo>
                  <a:pt x="45" y="100"/>
                  <a:pt x="40" y="92"/>
                  <a:pt x="20" y="108"/>
                </a:cubicBezTo>
                <a:cubicBezTo>
                  <a:pt x="0" y="124"/>
                  <a:pt x="16" y="134"/>
                  <a:pt x="24" y="143"/>
                </a:cubicBezTo>
                <a:cubicBezTo>
                  <a:pt x="34" y="153"/>
                  <a:pt x="71" y="143"/>
                  <a:pt x="108" y="107"/>
                </a:cubicBezTo>
                <a:cubicBezTo>
                  <a:pt x="144" y="70"/>
                  <a:pt x="154" y="33"/>
                  <a:pt x="144" y="23"/>
                </a:cubicBezTo>
                <a:cubicBezTo>
                  <a:pt x="135" y="15"/>
                  <a:pt x="125" y="0"/>
                  <a:pt x="109" y="19"/>
                </a:cubicBezTo>
                <a:cubicBezTo>
                  <a:pt x="93" y="39"/>
                  <a:pt x="101" y="44"/>
                  <a:pt x="110" y="53"/>
                </a:cubicBezTo>
                <a:cubicBezTo>
                  <a:pt x="116" y="59"/>
                  <a:pt x="103" y="75"/>
                  <a:pt x="89" y="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2304155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TELEFON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Freeform 221"/>
          <p:cNvSpPr>
            <a:spLocks noChangeAspect="1" noEditPoints="1"/>
          </p:cNvSpPr>
          <p:nvPr/>
        </p:nvSpPr>
        <p:spPr bwMode="auto">
          <a:xfrm>
            <a:off x="358343" y="2883802"/>
            <a:ext cx="144000" cy="89766"/>
          </a:xfrm>
          <a:custGeom>
            <a:avLst/>
            <a:gdLst>
              <a:gd name="T0" fmla="*/ 125 w 130"/>
              <a:gd name="T1" fmla="*/ 21 h 81"/>
              <a:gd name="T2" fmla="*/ 71 w 130"/>
              <a:gd name="T3" fmla="*/ 49 h 81"/>
              <a:gd name="T4" fmla="*/ 65 w 130"/>
              <a:gd name="T5" fmla="*/ 51 h 81"/>
              <a:gd name="T6" fmla="*/ 59 w 130"/>
              <a:gd name="T7" fmla="*/ 49 h 81"/>
              <a:gd name="T8" fmla="*/ 5 w 130"/>
              <a:gd name="T9" fmla="*/ 21 h 81"/>
              <a:gd name="T10" fmla="*/ 2 w 130"/>
              <a:gd name="T11" fmla="*/ 23 h 81"/>
              <a:gd name="T12" fmla="*/ 2 w 130"/>
              <a:gd name="T13" fmla="*/ 74 h 81"/>
              <a:gd name="T14" fmla="*/ 9 w 130"/>
              <a:gd name="T15" fmla="*/ 81 h 81"/>
              <a:gd name="T16" fmla="*/ 121 w 130"/>
              <a:gd name="T17" fmla="*/ 81 h 81"/>
              <a:gd name="T18" fmla="*/ 128 w 130"/>
              <a:gd name="T19" fmla="*/ 74 h 81"/>
              <a:gd name="T20" fmla="*/ 128 w 130"/>
              <a:gd name="T21" fmla="*/ 23 h 81"/>
              <a:gd name="T22" fmla="*/ 125 w 130"/>
              <a:gd name="T23" fmla="*/ 21 h 81"/>
              <a:gd name="T24" fmla="*/ 6 w 130"/>
              <a:gd name="T25" fmla="*/ 7 h 81"/>
              <a:gd name="T26" fmla="*/ 59 w 130"/>
              <a:gd name="T27" fmla="*/ 35 h 81"/>
              <a:gd name="T28" fmla="*/ 65 w 130"/>
              <a:gd name="T29" fmla="*/ 37 h 81"/>
              <a:gd name="T30" fmla="*/ 71 w 130"/>
              <a:gd name="T31" fmla="*/ 35 h 81"/>
              <a:gd name="T32" fmla="*/ 124 w 130"/>
              <a:gd name="T33" fmla="*/ 7 h 81"/>
              <a:gd name="T34" fmla="*/ 124 w 130"/>
              <a:gd name="T35" fmla="*/ 0 h 81"/>
              <a:gd name="T36" fmla="*/ 6 w 130"/>
              <a:gd name="T37" fmla="*/ 0 h 81"/>
              <a:gd name="T38" fmla="*/ 6 w 130"/>
              <a:gd name="T39" fmla="*/ 7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0" h="81">
                <a:moveTo>
                  <a:pt x="125" y="21"/>
                </a:moveTo>
                <a:cubicBezTo>
                  <a:pt x="121" y="23"/>
                  <a:pt x="74" y="48"/>
                  <a:pt x="71" y="49"/>
                </a:cubicBezTo>
                <a:cubicBezTo>
                  <a:pt x="69" y="51"/>
                  <a:pt x="67" y="51"/>
                  <a:pt x="65" y="51"/>
                </a:cubicBezTo>
                <a:cubicBezTo>
                  <a:pt x="63" y="51"/>
                  <a:pt x="61" y="51"/>
                  <a:pt x="59" y="49"/>
                </a:cubicBezTo>
                <a:cubicBezTo>
                  <a:pt x="56" y="48"/>
                  <a:pt x="9" y="23"/>
                  <a:pt x="5" y="21"/>
                </a:cubicBezTo>
                <a:cubicBezTo>
                  <a:pt x="2" y="20"/>
                  <a:pt x="2" y="22"/>
                  <a:pt x="2" y="23"/>
                </a:cubicBezTo>
                <a:cubicBezTo>
                  <a:pt x="2" y="24"/>
                  <a:pt x="2" y="74"/>
                  <a:pt x="2" y="74"/>
                </a:cubicBezTo>
                <a:cubicBezTo>
                  <a:pt x="2" y="77"/>
                  <a:pt x="6" y="81"/>
                  <a:pt x="9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4" y="81"/>
                  <a:pt x="128" y="77"/>
                  <a:pt x="128" y="74"/>
                </a:cubicBezTo>
                <a:cubicBezTo>
                  <a:pt x="128" y="74"/>
                  <a:pt x="128" y="24"/>
                  <a:pt x="128" y="23"/>
                </a:cubicBezTo>
                <a:cubicBezTo>
                  <a:pt x="128" y="22"/>
                  <a:pt x="128" y="20"/>
                  <a:pt x="125" y="21"/>
                </a:cubicBezTo>
                <a:close/>
                <a:moveTo>
                  <a:pt x="6" y="7"/>
                </a:moveTo>
                <a:cubicBezTo>
                  <a:pt x="10" y="9"/>
                  <a:pt x="57" y="35"/>
                  <a:pt x="59" y="35"/>
                </a:cubicBezTo>
                <a:cubicBezTo>
                  <a:pt x="60" y="36"/>
                  <a:pt x="63" y="37"/>
                  <a:pt x="65" y="37"/>
                </a:cubicBezTo>
                <a:cubicBezTo>
                  <a:pt x="67" y="37"/>
                  <a:pt x="70" y="36"/>
                  <a:pt x="71" y="35"/>
                </a:cubicBezTo>
                <a:cubicBezTo>
                  <a:pt x="73" y="35"/>
                  <a:pt x="120" y="9"/>
                  <a:pt x="124" y="7"/>
                </a:cubicBezTo>
                <a:cubicBezTo>
                  <a:pt x="127" y="5"/>
                  <a:pt x="130" y="0"/>
                  <a:pt x="124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3" y="5"/>
                  <a:pt x="6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6B3126BC-122F-49FC-8D29-FB57EFB63282}"/>
              </a:ext>
            </a:extLst>
          </p:cNvPr>
          <p:cNvSpPr txBox="1"/>
          <p:nvPr/>
        </p:nvSpPr>
        <p:spPr>
          <a:xfrm>
            <a:off x="2058371" y="88164"/>
            <a:ext cx="4799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AD SOYAD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GungsuhChe" panose="02030609000101010101" pitchFamily="49" charset="-127"/>
              <a:cs typeface="Calibri" panose="020F0502020204030204" pitchFamily="34" charset="0"/>
            </a:endParaRP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080176" y="744882"/>
            <a:ext cx="477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rgbClr val="2F426B"/>
                </a:solidFill>
              </a:rPr>
              <a:t>MAKİNE MÜHENDİSİ</a:t>
            </a:r>
            <a:endParaRPr lang="en-US" sz="1600" dirty="0">
              <a:solidFill>
                <a:srgbClr val="2F426B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127332" y="136713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Freeform 115"/>
          <p:cNvSpPr>
            <a:spLocks noChangeAspect="1" noEditPoints="1"/>
          </p:cNvSpPr>
          <p:nvPr/>
        </p:nvSpPr>
        <p:spPr bwMode="auto">
          <a:xfrm>
            <a:off x="2181332" y="1426985"/>
            <a:ext cx="180000" cy="151303"/>
          </a:xfrm>
          <a:custGeom>
            <a:avLst/>
            <a:gdLst>
              <a:gd name="T0" fmla="*/ 32 w 58"/>
              <a:gd name="T1" fmla="*/ 41 h 49"/>
              <a:gd name="T2" fmla="*/ 27 w 58"/>
              <a:gd name="T3" fmla="*/ 41 h 49"/>
              <a:gd name="T4" fmla="*/ 27 w 58"/>
              <a:gd name="T5" fmla="*/ 35 h 49"/>
              <a:gd name="T6" fmla="*/ 2 w 58"/>
              <a:gd name="T7" fmla="*/ 35 h 49"/>
              <a:gd name="T8" fmla="*/ 2 w 58"/>
              <a:gd name="T9" fmla="*/ 44 h 49"/>
              <a:gd name="T10" fmla="*/ 8 w 58"/>
              <a:gd name="T11" fmla="*/ 49 h 49"/>
              <a:gd name="T12" fmla="*/ 51 w 58"/>
              <a:gd name="T13" fmla="*/ 49 h 49"/>
              <a:gd name="T14" fmla="*/ 56 w 58"/>
              <a:gd name="T15" fmla="*/ 44 h 49"/>
              <a:gd name="T16" fmla="*/ 56 w 58"/>
              <a:gd name="T17" fmla="*/ 35 h 49"/>
              <a:gd name="T18" fmla="*/ 32 w 58"/>
              <a:gd name="T19" fmla="*/ 35 h 49"/>
              <a:gd name="T20" fmla="*/ 32 w 58"/>
              <a:gd name="T21" fmla="*/ 41 h 49"/>
              <a:gd name="T22" fmla="*/ 22 w 58"/>
              <a:gd name="T23" fmla="*/ 6 h 49"/>
              <a:gd name="T24" fmla="*/ 25 w 58"/>
              <a:gd name="T25" fmla="*/ 4 h 49"/>
              <a:gd name="T26" fmla="*/ 34 w 58"/>
              <a:gd name="T27" fmla="*/ 4 h 49"/>
              <a:gd name="T28" fmla="*/ 36 w 58"/>
              <a:gd name="T29" fmla="*/ 6 h 49"/>
              <a:gd name="T30" fmla="*/ 38 w 58"/>
              <a:gd name="T31" fmla="*/ 9 h 49"/>
              <a:gd name="T32" fmla="*/ 21 w 58"/>
              <a:gd name="T33" fmla="*/ 9 h 49"/>
              <a:gd name="T34" fmla="*/ 22 w 58"/>
              <a:gd name="T35" fmla="*/ 6 h 49"/>
              <a:gd name="T36" fmla="*/ 27 w 58"/>
              <a:gd name="T37" fmla="*/ 26 h 49"/>
              <a:gd name="T38" fmla="*/ 32 w 58"/>
              <a:gd name="T39" fmla="*/ 26 h 49"/>
              <a:gd name="T40" fmla="*/ 32 w 58"/>
              <a:gd name="T41" fmla="*/ 32 h 49"/>
              <a:gd name="T42" fmla="*/ 58 w 58"/>
              <a:gd name="T43" fmla="*/ 32 h 49"/>
              <a:gd name="T44" fmla="*/ 57 w 58"/>
              <a:gd name="T45" fmla="*/ 15 h 49"/>
              <a:gd name="T46" fmla="*/ 52 w 58"/>
              <a:gd name="T47" fmla="*/ 9 h 49"/>
              <a:gd name="T48" fmla="*/ 42 w 58"/>
              <a:gd name="T49" fmla="*/ 9 h 49"/>
              <a:gd name="T50" fmla="*/ 39 w 58"/>
              <a:gd name="T51" fmla="*/ 3 h 49"/>
              <a:gd name="T52" fmla="*/ 36 w 58"/>
              <a:gd name="T53" fmla="*/ 0 h 49"/>
              <a:gd name="T54" fmla="*/ 23 w 58"/>
              <a:gd name="T55" fmla="*/ 0 h 49"/>
              <a:gd name="T56" fmla="*/ 19 w 58"/>
              <a:gd name="T57" fmla="*/ 3 h 49"/>
              <a:gd name="T58" fmla="*/ 16 w 58"/>
              <a:gd name="T59" fmla="*/ 9 h 49"/>
              <a:gd name="T60" fmla="*/ 7 w 58"/>
              <a:gd name="T61" fmla="*/ 9 h 49"/>
              <a:gd name="T62" fmla="*/ 1 w 58"/>
              <a:gd name="T63" fmla="*/ 15 h 49"/>
              <a:gd name="T64" fmla="*/ 0 w 58"/>
              <a:gd name="T65" fmla="*/ 32 h 49"/>
              <a:gd name="T66" fmla="*/ 27 w 58"/>
              <a:gd name="T67" fmla="*/ 32 h 49"/>
              <a:gd name="T68" fmla="*/ 27 w 58"/>
              <a:gd name="T69" fmla="*/ 2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49">
                <a:moveTo>
                  <a:pt x="32" y="4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35"/>
                  <a:pt x="27" y="35"/>
                  <a:pt x="2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40"/>
                  <a:pt x="2" y="44"/>
                </a:cubicBezTo>
                <a:cubicBezTo>
                  <a:pt x="3" y="46"/>
                  <a:pt x="3" y="49"/>
                  <a:pt x="8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5" y="49"/>
                  <a:pt x="56" y="46"/>
                  <a:pt x="56" y="44"/>
                </a:cubicBezTo>
                <a:cubicBezTo>
                  <a:pt x="56" y="40"/>
                  <a:pt x="56" y="35"/>
                  <a:pt x="56" y="35"/>
                </a:cubicBezTo>
                <a:cubicBezTo>
                  <a:pt x="32" y="35"/>
                  <a:pt x="32" y="35"/>
                  <a:pt x="32" y="35"/>
                </a:cubicBezTo>
                <a:lnTo>
                  <a:pt x="32" y="41"/>
                </a:lnTo>
                <a:close/>
                <a:moveTo>
                  <a:pt x="22" y="6"/>
                </a:moveTo>
                <a:cubicBezTo>
                  <a:pt x="23" y="5"/>
                  <a:pt x="23" y="4"/>
                  <a:pt x="25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5"/>
                  <a:pt x="36" y="6"/>
                </a:cubicBezTo>
                <a:cubicBezTo>
                  <a:pt x="36" y="6"/>
                  <a:pt x="37" y="8"/>
                  <a:pt x="38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8"/>
                  <a:pt x="22" y="6"/>
                  <a:pt x="22" y="6"/>
                </a:cubicBezTo>
                <a:close/>
                <a:moveTo>
                  <a:pt x="27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32" y="32"/>
                  <a:pt x="32" y="32"/>
                  <a:pt x="3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7" y="19"/>
                  <a:pt x="57" y="15"/>
                </a:cubicBezTo>
                <a:cubicBezTo>
                  <a:pt x="57" y="11"/>
                  <a:pt x="56" y="9"/>
                  <a:pt x="5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6"/>
                  <a:pt x="39" y="3"/>
                  <a:pt x="39" y="3"/>
                </a:cubicBezTo>
                <a:cubicBezTo>
                  <a:pt x="38" y="1"/>
                  <a:pt x="38" y="0"/>
                  <a:pt x="3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20" y="1"/>
                  <a:pt x="19" y="3"/>
                </a:cubicBezTo>
                <a:cubicBezTo>
                  <a:pt x="19" y="3"/>
                  <a:pt x="17" y="6"/>
                  <a:pt x="16" y="9"/>
                </a:cubicBezTo>
                <a:cubicBezTo>
                  <a:pt x="7" y="9"/>
                  <a:pt x="7" y="9"/>
                  <a:pt x="7" y="9"/>
                </a:cubicBezTo>
                <a:cubicBezTo>
                  <a:pt x="3" y="9"/>
                  <a:pt x="1" y="11"/>
                  <a:pt x="1" y="15"/>
                </a:cubicBezTo>
                <a:cubicBezTo>
                  <a:pt x="1" y="19"/>
                  <a:pt x="0" y="32"/>
                  <a:pt x="0" y="32"/>
                </a:cubicBezTo>
                <a:cubicBezTo>
                  <a:pt x="27" y="32"/>
                  <a:pt x="27" y="32"/>
                  <a:pt x="27" y="32"/>
                </a:cubicBezTo>
                <a:lnTo>
                  <a:pt x="27" y="26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Metin kutusu 87"/>
          <p:cNvSpPr txBox="1"/>
          <p:nvPr/>
        </p:nvSpPr>
        <p:spPr>
          <a:xfrm>
            <a:off x="2303073" y="172395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11.2020-Devam</a:t>
            </a: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3282" y="1701515"/>
            <a:ext cx="2671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Bakım Onarım </a:t>
            </a:r>
            <a:r>
              <a:rPr lang="tr-TR" sz="1100" b="1" dirty="0" smtClean="0"/>
              <a:t>Mühendisi – ABC FİRMASI </a:t>
            </a:r>
          </a:p>
        </p:txBody>
      </p:sp>
      <p:sp>
        <p:nvSpPr>
          <p:cNvPr id="90" name="Metin kutusu 8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0227" y="1866779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Bursa,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Metin kutusu 90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0226" y="2035051"/>
            <a:ext cx="34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Üretimin </a:t>
            </a:r>
            <a:r>
              <a:rPr lang="tr-TR" sz="1000" dirty="0"/>
              <a:t>devamlılığı ve makinelerin sürekli çalışabilmesini mümkün kılmak </a:t>
            </a:r>
            <a:r>
              <a:rPr lang="tr-TR" sz="1000" dirty="0" smtClean="0"/>
              <a:t>adına gerekli </a:t>
            </a:r>
            <a:r>
              <a:rPr lang="tr-TR" sz="1000" dirty="0"/>
              <a:t>hazırlıkları yapmak, önlemleri almak. </a:t>
            </a:r>
            <a:endParaRPr lang="tr-T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Gerekli </a:t>
            </a:r>
            <a:r>
              <a:rPr lang="tr-TR" sz="1000" dirty="0"/>
              <a:t>bilgileri ve arızaları raporlamak. </a:t>
            </a:r>
            <a:endParaRPr lang="tr-TR" sz="1000" dirty="0" smtClean="0"/>
          </a:p>
        </p:txBody>
      </p:sp>
      <p:cxnSp>
        <p:nvCxnSpPr>
          <p:cNvPr id="92" name="Düz Bağlayıcı 91"/>
          <p:cNvCxnSpPr>
            <a:endCxn id="110" idx="4"/>
          </p:cNvCxnSpPr>
          <p:nvPr/>
        </p:nvCxnSpPr>
        <p:spPr>
          <a:xfrm flipH="1">
            <a:off x="2264360" y="1729668"/>
            <a:ext cx="415" cy="233573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Düz Bağlayıcı 92"/>
          <p:cNvCxnSpPr/>
          <p:nvPr/>
        </p:nvCxnSpPr>
        <p:spPr>
          <a:xfrm>
            <a:off x="343126" y="1593303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Metin kutusu 94"/>
          <p:cNvSpPr txBox="1"/>
          <p:nvPr/>
        </p:nvSpPr>
        <p:spPr>
          <a:xfrm>
            <a:off x="261530" y="1303598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İLETİŞİM</a:t>
            </a:r>
            <a:endParaRPr lang="tr-TR" sz="1400" b="1" dirty="0">
              <a:solidFill>
                <a:schemeClr val="bg1"/>
              </a:solidFill>
            </a:endParaRPr>
          </a:p>
        </p:txBody>
      </p:sp>
      <p:cxnSp>
        <p:nvCxnSpPr>
          <p:cNvPr id="97" name="Düz Bağlayıcı 96"/>
          <p:cNvCxnSpPr/>
          <p:nvPr/>
        </p:nvCxnSpPr>
        <p:spPr>
          <a:xfrm>
            <a:off x="2463708" y="1594709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etin kutusu 98"/>
          <p:cNvSpPr txBox="1"/>
          <p:nvPr/>
        </p:nvSpPr>
        <p:spPr>
          <a:xfrm>
            <a:off x="2386952" y="1318301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İŞ DENEYİMİ</a:t>
            </a:r>
            <a:endParaRPr lang="tr-TR" sz="1400" b="1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2228603" y="1786031"/>
            <a:ext cx="90394" cy="90394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1" name="Metin kutusu 100"/>
          <p:cNvSpPr txBox="1"/>
          <p:nvPr/>
        </p:nvSpPr>
        <p:spPr>
          <a:xfrm>
            <a:off x="2302435" y="2944775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09.2019- 01.2020</a:t>
            </a:r>
          </a:p>
        </p:txBody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2644" y="2922334"/>
            <a:ext cx="313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Bakım Onarım Stajyeri (6 ay- İMEP</a:t>
            </a:r>
            <a:r>
              <a:rPr lang="tr-TR" sz="1100" b="1" dirty="0" smtClean="0"/>
              <a:t>) – ABC FİRMASI </a:t>
            </a:r>
          </a:p>
        </p:txBody>
      </p:sp>
      <p:sp>
        <p:nvSpPr>
          <p:cNvPr id="104" name="Metin kutusu 10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9588" y="3284898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Örnek </a:t>
            </a:r>
            <a:r>
              <a:rPr lang="tr-TR" sz="1000" dirty="0"/>
              <a:t>Açıklama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Örnek </a:t>
            </a:r>
            <a:r>
              <a:rPr lang="tr-TR" sz="1000" dirty="0"/>
              <a:t>Sorumluluklar ve Görevler 2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210360" y="3001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6" name="Metin kutusu 105"/>
          <p:cNvSpPr txBox="1"/>
          <p:nvPr/>
        </p:nvSpPr>
        <p:spPr>
          <a:xfrm>
            <a:off x="2287475" y="3901194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07.2019- 08.2019</a:t>
            </a:r>
          </a:p>
        </p:txBody>
      </p:sp>
      <p:sp>
        <p:nvSpPr>
          <p:cNvPr id="107" name="Metin kutusu 106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9340" y="3850336"/>
            <a:ext cx="3387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/>
              <a:t>Arge</a:t>
            </a:r>
            <a:r>
              <a:rPr lang="tr-TR" sz="1100" b="1" dirty="0"/>
              <a:t> Stajyeri (30 İş günü- Zorunlu</a:t>
            </a:r>
            <a:r>
              <a:rPr lang="tr-TR" sz="1100" b="1" dirty="0" smtClean="0"/>
              <a:t>) – XXX MÜHENDİSLİK</a:t>
            </a: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210360" y="395739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140818" y="4889364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3" name="Düz Bağlayıcı 112"/>
          <p:cNvCxnSpPr/>
          <p:nvPr/>
        </p:nvCxnSpPr>
        <p:spPr>
          <a:xfrm>
            <a:off x="2295222" y="5391313"/>
            <a:ext cx="223" cy="1663901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Düz Bağlayıcı 113"/>
          <p:cNvCxnSpPr/>
          <p:nvPr/>
        </p:nvCxnSpPr>
        <p:spPr>
          <a:xfrm>
            <a:off x="2483751" y="5113032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Metin kutusu 114"/>
          <p:cNvSpPr txBox="1"/>
          <p:nvPr/>
        </p:nvSpPr>
        <p:spPr>
          <a:xfrm>
            <a:off x="2406995" y="4836624"/>
            <a:ext cx="725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EĞİTİM</a:t>
            </a:r>
            <a:endParaRPr lang="tr-TR" sz="1400" b="1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231041" y="53178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7" name="Metin kutusu 116"/>
          <p:cNvSpPr txBox="1"/>
          <p:nvPr/>
        </p:nvSpPr>
        <p:spPr>
          <a:xfrm>
            <a:off x="2406995" y="5246998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09.2015- 06.2020</a:t>
            </a:r>
          </a:p>
        </p:txBody>
      </p:sp>
      <p:sp>
        <p:nvSpPr>
          <p:cNvPr id="118" name="Metin kutusu 11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57204" y="5224557"/>
            <a:ext cx="3395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Makine Mühendisliği – BURSA TEKNİK ÜNİVERSİTESİ</a:t>
            </a:r>
          </a:p>
        </p:txBody>
      </p:sp>
      <p:sp>
        <p:nvSpPr>
          <p:cNvPr id="120" name="Metin kutusu 11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69675" y="5426919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Lisans Eğitimi – GNO: 3.73/ 4.00 – Bursa TÜRKİYE</a:t>
            </a: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231041" y="583735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2" name="Metin kutusu 121"/>
          <p:cNvSpPr txBox="1"/>
          <p:nvPr/>
        </p:nvSpPr>
        <p:spPr>
          <a:xfrm>
            <a:off x="2406995" y="5785581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09.2018- 01.2019</a:t>
            </a:r>
          </a:p>
        </p:txBody>
      </p:sp>
      <p:sp>
        <p:nvSpPr>
          <p:cNvPr id="123" name="Metin kutusu 12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57204" y="5763140"/>
            <a:ext cx="3596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Makine Mühendisliği - VARŞOVA TEKNOLOJİ ÜNİVERSİTESİ </a:t>
            </a:r>
            <a:r>
              <a:rPr lang="tr-TR" sz="1100" b="1" dirty="0"/>
              <a:t>	</a:t>
            </a:r>
            <a:endParaRPr lang="tr-TR" sz="1100" b="1" dirty="0" smtClean="0"/>
          </a:p>
        </p:txBody>
      </p:sp>
      <p:sp>
        <p:nvSpPr>
          <p:cNvPr id="124" name="Metin kutusu 12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69675" y="5965502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Erasmus Programı – GNO</a:t>
            </a:r>
            <a:r>
              <a:rPr lang="tr-TR" sz="1000" dirty="0"/>
              <a:t>: </a:t>
            </a:r>
            <a:r>
              <a:rPr lang="tr-TR" sz="1000" dirty="0" smtClean="0"/>
              <a:t>3.54/ </a:t>
            </a:r>
            <a:r>
              <a:rPr lang="tr-TR" sz="1000" dirty="0"/>
              <a:t>4.00 </a:t>
            </a:r>
            <a:r>
              <a:rPr lang="tr-TR" sz="1000" dirty="0" smtClean="0"/>
              <a:t>– Varşova POLONYA</a:t>
            </a: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2231041" y="641865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6" name="Metin kutusu 125"/>
          <p:cNvSpPr txBox="1"/>
          <p:nvPr/>
        </p:nvSpPr>
        <p:spPr>
          <a:xfrm>
            <a:off x="2406995" y="6366877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09.2015- 06.2016</a:t>
            </a:r>
          </a:p>
        </p:txBody>
      </p:sp>
      <p:sp>
        <p:nvSpPr>
          <p:cNvPr id="127" name="Metin kutusu 126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57204" y="6344436"/>
            <a:ext cx="3596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Yabancı Diller </a:t>
            </a:r>
            <a:r>
              <a:rPr lang="tr-TR" sz="1100" b="1" dirty="0" smtClean="0"/>
              <a:t>Yüksekokulu – </a:t>
            </a:r>
            <a:r>
              <a:rPr lang="tr-TR" sz="1100" b="1" dirty="0"/>
              <a:t>BURSA TEKNİK ÜNİVERSİTESİ</a:t>
            </a:r>
          </a:p>
        </p:txBody>
      </p:sp>
      <p:sp>
        <p:nvSpPr>
          <p:cNvPr id="128" name="Metin kutusu 12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69675" y="6546798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Geçme Notu: 80/ 100 – Bursa Türkiye </a:t>
            </a:r>
          </a:p>
        </p:txBody>
      </p:sp>
      <p:sp>
        <p:nvSpPr>
          <p:cNvPr id="131" name="Metin kutusu 130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1872398"/>
            <a:ext cx="136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Örnek Sok, No: 15-3, </a:t>
            </a:r>
            <a:endParaRPr lang="tr-TR" sz="1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Nilüfer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BURSA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2" name="Metin kutusu 13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2" y="2467040"/>
            <a:ext cx="1414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05XX XXX XX XX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" name="Metin kutusu 132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4553" y="2790062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E-MAİL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35" name="Düz Bağlayıcı 134"/>
          <p:cNvCxnSpPr/>
          <p:nvPr/>
        </p:nvCxnSpPr>
        <p:spPr>
          <a:xfrm>
            <a:off x="327840" y="4584878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Metin kutusu 135"/>
          <p:cNvSpPr txBox="1"/>
          <p:nvPr/>
        </p:nvSpPr>
        <p:spPr>
          <a:xfrm>
            <a:off x="245980" y="4325701"/>
            <a:ext cx="1399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KİŞİSEL BİLGİLER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37" name="Freeform 260"/>
          <p:cNvSpPr>
            <a:spLocks noChangeAspect="1" noEditPoints="1"/>
          </p:cNvSpPr>
          <p:nvPr/>
        </p:nvSpPr>
        <p:spPr bwMode="auto">
          <a:xfrm>
            <a:off x="392754" y="4676543"/>
            <a:ext cx="144000" cy="144000"/>
          </a:xfrm>
          <a:custGeom>
            <a:avLst/>
            <a:gdLst>
              <a:gd name="T0" fmla="*/ 0 w 185"/>
              <a:gd name="T1" fmla="*/ 92 h 185"/>
              <a:gd name="T2" fmla="*/ 123 w 185"/>
              <a:gd name="T3" fmla="*/ 65 h 185"/>
              <a:gd name="T4" fmla="*/ 133 w 185"/>
              <a:gd name="T5" fmla="*/ 59 h 185"/>
              <a:gd name="T6" fmla="*/ 146 w 185"/>
              <a:gd name="T7" fmla="*/ 56 h 185"/>
              <a:gd name="T8" fmla="*/ 143 w 185"/>
              <a:gd name="T9" fmla="*/ 51 h 185"/>
              <a:gd name="T10" fmla="*/ 134 w 185"/>
              <a:gd name="T11" fmla="*/ 43 h 185"/>
              <a:gd name="T12" fmla="*/ 128 w 185"/>
              <a:gd name="T13" fmla="*/ 43 h 185"/>
              <a:gd name="T14" fmla="*/ 123 w 185"/>
              <a:gd name="T15" fmla="*/ 39 h 185"/>
              <a:gd name="T16" fmla="*/ 111 w 185"/>
              <a:gd name="T17" fmla="*/ 35 h 185"/>
              <a:gd name="T18" fmla="*/ 113 w 185"/>
              <a:gd name="T19" fmla="*/ 47 h 185"/>
              <a:gd name="T20" fmla="*/ 108 w 185"/>
              <a:gd name="T21" fmla="*/ 57 h 185"/>
              <a:gd name="T22" fmla="*/ 99 w 185"/>
              <a:gd name="T23" fmla="*/ 50 h 185"/>
              <a:gd name="T24" fmla="*/ 85 w 185"/>
              <a:gd name="T25" fmla="*/ 43 h 185"/>
              <a:gd name="T26" fmla="*/ 89 w 185"/>
              <a:gd name="T27" fmla="*/ 33 h 185"/>
              <a:gd name="T28" fmla="*/ 102 w 185"/>
              <a:gd name="T29" fmla="*/ 28 h 185"/>
              <a:gd name="T30" fmla="*/ 100 w 185"/>
              <a:gd name="T31" fmla="*/ 23 h 185"/>
              <a:gd name="T32" fmla="*/ 91 w 185"/>
              <a:gd name="T33" fmla="*/ 24 h 185"/>
              <a:gd name="T34" fmla="*/ 81 w 185"/>
              <a:gd name="T35" fmla="*/ 18 h 185"/>
              <a:gd name="T36" fmla="*/ 82 w 185"/>
              <a:gd name="T37" fmla="*/ 25 h 185"/>
              <a:gd name="T38" fmla="*/ 76 w 185"/>
              <a:gd name="T39" fmla="*/ 25 h 185"/>
              <a:gd name="T40" fmla="*/ 68 w 185"/>
              <a:gd name="T41" fmla="*/ 19 h 185"/>
              <a:gd name="T42" fmla="*/ 61 w 185"/>
              <a:gd name="T43" fmla="*/ 23 h 185"/>
              <a:gd name="T44" fmla="*/ 69 w 185"/>
              <a:gd name="T45" fmla="*/ 24 h 185"/>
              <a:gd name="T46" fmla="*/ 63 w 185"/>
              <a:gd name="T47" fmla="*/ 28 h 185"/>
              <a:gd name="T48" fmla="*/ 27 w 185"/>
              <a:gd name="T49" fmla="*/ 51 h 185"/>
              <a:gd name="T50" fmla="*/ 32 w 185"/>
              <a:gd name="T51" fmla="*/ 57 h 185"/>
              <a:gd name="T52" fmla="*/ 38 w 185"/>
              <a:gd name="T53" fmla="*/ 65 h 185"/>
              <a:gd name="T54" fmla="*/ 36 w 185"/>
              <a:gd name="T55" fmla="*/ 76 h 185"/>
              <a:gd name="T56" fmla="*/ 43 w 185"/>
              <a:gd name="T57" fmla="*/ 89 h 185"/>
              <a:gd name="T58" fmla="*/ 52 w 185"/>
              <a:gd name="T59" fmla="*/ 103 h 185"/>
              <a:gd name="T60" fmla="*/ 57 w 185"/>
              <a:gd name="T61" fmla="*/ 109 h 185"/>
              <a:gd name="T62" fmla="*/ 51 w 185"/>
              <a:gd name="T63" fmla="*/ 95 h 185"/>
              <a:gd name="T64" fmla="*/ 61 w 185"/>
              <a:gd name="T65" fmla="*/ 108 h 185"/>
              <a:gd name="T66" fmla="*/ 73 w 185"/>
              <a:gd name="T67" fmla="*/ 122 h 185"/>
              <a:gd name="T68" fmla="*/ 89 w 185"/>
              <a:gd name="T69" fmla="*/ 129 h 185"/>
              <a:gd name="T70" fmla="*/ 103 w 185"/>
              <a:gd name="T71" fmla="*/ 140 h 185"/>
              <a:gd name="T72" fmla="*/ 108 w 185"/>
              <a:gd name="T73" fmla="*/ 138 h 185"/>
              <a:gd name="T74" fmla="*/ 102 w 185"/>
              <a:gd name="T75" fmla="*/ 129 h 185"/>
              <a:gd name="T76" fmla="*/ 95 w 185"/>
              <a:gd name="T77" fmla="*/ 126 h 185"/>
              <a:gd name="T78" fmla="*/ 94 w 185"/>
              <a:gd name="T79" fmla="*/ 115 h 185"/>
              <a:gd name="T80" fmla="*/ 83 w 185"/>
              <a:gd name="T81" fmla="*/ 120 h 185"/>
              <a:gd name="T82" fmla="*/ 81 w 185"/>
              <a:gd name="T83" fmla="*/ 101 h 185"/>
              <a:gd name="T84" fmla="*/ 89 w 185"/>
              <a:gd name="T85" fmla="*/ 99 h 185"/>
              <a:gd name="T86" fmla="*/ 95 w 185"/>
              <a:gd name="T87" fmla="*/ 97 h 185"/>
              <a:gd name="T88" fmla="*/ 103 w 185"/>
              <a:gd name="T89" fmla="*/ 101 h 185"/>
              <a:gd name="T90" fmla="*/ 107 w 185"/>
              <a:gd name="T91" fmla="*/ 99 h 185"/>
              <a:gd name="T92" fmla="*/ 113 w 185"/>
              <a:gd name="T93" fmla="*/ 86 h 185"/>
              <a:gd name="T94" fmla="*/ 112 w 185"/>
              <a:gd name="T95" fmla="*/ 82 h 185"/>
              <a:gd name="T96" fmla="*/ 121 w 185"/>
              <a:gd name="T97" fmla="*/ 75 h 185"/>
              <a:gd name="T98" fmla="*/ 128 w 185"/>
              <a:gd name="T99" fmla="*/ 69 h 185"/>
              <a:gd name="T100" fmla="*/ 132 w 185"/>
              <a:gd name="T101" fmla="*/ 63 h 185"/>
              <a:gd name="T102" fmla="*/ 123 w 185"/>
              <a:gd name="T103" fmla="*/ 65 h 185"/>
              <a:gd name="T104" fmla="*/ 142 w 185"/>
              <a:gd name="T105" fmla="*/ 143 h 185"/>
              <a:gd name="T106" fmla="*/ 131 w 185"/>
              <a:gd name="T107" fmla="*/ 138 h 185"/>
              <a:gd name="T108" fmla="*/ 121 w 185"/>
              <a:gd name="T109" fmla="*/ 138 h 185"/>
              <a:gd name="T110" fmla="*/ 114 w 185"/>
              <a:gd name="T111" fmla="*/ 137 h 185"/>
              <a:gd name="T112" fmla="*/ 111 w 185"/>
              <a:gd name="T113" fmla="*/ 147 h 185"/>
              <a:gd name="T114" fmla="*/ 108 w 185"/>
              <a:gd name="T115" fmla="*/ 161 h 185"/>
              <a:gd name="T116" fmla="*/ 148 w 185"/>
              <a:gd name="T117" fmla="*/ 14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5" h="185">
                <a:moveTo>
                  <a:pt x="185" y="92"/>
                </a:moveTo>
                <a:cubicBezTo>
                  <a:pt x="185" y="143"/>
                  <a:pt x="144" y="185"/>
                  <a:pt x="93" y="185"/>
                </a:cubicBez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lose/>
                <a:moveTo>
                  <a:pt x="123" y="65"/>
                </a:moveTo>
                <a:cubicBezTo>
                  <a:pt x="123" y="65"/>
                  <a:pt x="124" y="63"/>
                  <a:pt x="124" y="62"/>
                </a:cubicBezTo>
                <a:cubicBezTo>
                  <a:pt x="125" y="61"/>
                  <a:pt x="126" y="61"/>
                  <a:pt x="127" y="60"/>
                </a:cubicBezTo>
                <a:cubicBezTo>
                  <a:pt x="129" y="59"/>
                  <a:pt x="131" y="59"/>
                  <a:pt x="133" y="59"/>
                </a:cubicBezTo>
                <a:cubicBezTo>
                  <a:pt x="135" y="58"/>
                  <a:pt x="138" y="58"/>
                  <a:pt x="139" y="60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7"/>
                  <a:pt x="145" y="57"/>
                  <a:pt x="146" y="56"/>
                </a:cubicBezTo>
                <a:cubicBezTo>
                  <a:pt x="146" y="55"/>
                  <a:pt x="146" y="53"/>
                  <a:pt x="146" y="53"/>
                </a:cubicBezTo>
                <a:cubicBezTo>
                  <a:pt x="144" y="53"/>
                  <a:pt x="143" y="51"/>
                  <a:pt x="143" y="50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3" y="49"/>
                  <a:pt x="140" y="50"/>
                  <a:pt x="140" y="50"/>
                </a:cubicBezTo>
                <a:cubicBezTo>
                  <a:pt x="137" y="49"/>
                  <a:pt x="137" y="47"/>
                  <a:pt x="136" y="45"/>
                </a:cubicBezTo>
                <a:cubicBezTo>
                  <a:pt x="136" y="44"/>
                  <a:pt x="135" y="44"/>
                  <a:pt x="134" y="43"/>
                </a:cubicBezTo>
                <a:cubicBezTo>
                  <a:pt x="134" y="42"/>
                  <a:pt x="133" y="40"/>
                  <a:pt x="132" y="40"/>
                </a:cubicBezTo>
                <a:cubicBezTo>
                  <a:pt x="132" y="40"/>
                  <a:pt x="130" y="43"/>
                  <a:pt x="130" y="43"/>
                </a:cubicBezTo>
                <a:cubicBezTo>
                  <a:pt x="129" y="42"/>
                  <a:pt x="128" y="43"/>
                  <a:pt x="128" y="43"/>
                </a:cubicBezTo>
                <a:cubicBezTo>
                  <a:pt x="127" y="44"/>
                  <a:pt x="126" y="44"/>
                  <a:pt x="126" y="44"/>
                </a:cubicBezTo>
                <a:cubicBezTo>
                  <a:pt x="128" y="43"/>
                  <a:pt x="125" y="42"/>
                  <a:pt x="123" y="42"/>
                </a:cubicBezTo>
                <a:cubicBezTo>
                  <a:pt x="125" y="42"/>
                  <a:pt x="124" y="40"/>
                  <a:pt x="123" y="39"/>
                </a:cubicBezTo>
                <a:cubicBezTo>
                  <a:pt x="124" y="39"/>
                  <a:pt x="124" y="39"/>
                  <a:pt x="124" y="39"/>
                </a:cubicBezTo>
                <a:cubicBezTo>
                  <a:pt x="124" y="38"/>
                  <a:pt x="120" y="37"/>
                  <a:pt x="119" y="36"/>
                </a:cubicBezTo>
                <a:cubicBezTo>
                  <a:pt x="118" y="36"/>
                  <a:pt x="112" y="35"/>
                  <a:pt x="111" y="35"/>
                </a:cubicBezTo>
                <a:cubicBezTo>
                  <a:pt x="110" y="36"/>
                  <a:pt x="112" y="39"/>
                  <a:pt x="112" y="40"/>
                </a:cubicBezTo>
                <a:cubicBezTo>
                  <a:pt x="112" y="41"/>
                  <a:pt x="110" y="42"/>
                  <a:pt x="110" y="43"/>
                </a:cubicBezTo>
                <a:cubicBezTo>
                  <a:pt x="110" y="45"/>
                  <a:pt x="114" y="44"/>
                  <a:pt x="113" y="47"/>
                </a:cubicBezTo>
                <a:cubicBezTo>
                  <a:pt x="112" y="49"/>
                  <a:pt x="110" y="49"/>
                  <a:pt x="109" y="51"/>
                </a:cubicBezTo>
                <a:cubicBezTo>
                  <a:pt x="108" y="52"/>
                  <a:pt x="109" y="54"/>
                  <a:pt x="110" y="55"/>
                </a:cubicBezTo>
                <a:cubicBezTo>
                  <a:pt x="111" y="55"/>
                  <a:pt x="109" y="57"/>
                  <a:pt x="108" y="57"/>
                </a:cubicBezTo>
                <a:cubicBezTo>
                  <a:pt x="106" y="58"/>
                  <a:pt x="105" y="55"/>
                  <a:pt x="104" y="53"/>
                </a:cubicBezTo>
                <a:cubicBezTo>
                  <a:pt x="104" y="52"/>
                  <a:pt x="104" y="50"/>
                  <a:pt x="102" y="49"/>
                </a:cubicBezTo>
                <a:cubicBezTo>
                  <a:pt x="101" y="49"/>
                  <a:pt x="99" y="49"/>
                  <a:pt x="99" y="50"/>
                </a:cubicBezTo>
                <a:cubicBezTo>
                  <a:pt x="98" y="48"/>
                  <a:pt x="95" y="47"/>
                  <a:pt x="94" y="46"/>
                </a:cubicBezTo>
                <a:cubicBezTo>
                  <a:pt x="91" y="46"/>
                  <a:pt x="89" y="46"/>
                  <a:pt x="87" y="46"/>
                </a:cubicBezTo>
                <a:cubicBezTo>
                  <a:pt x="88" y="46"/>
                  <a:pt x="87" y="42"/>
                  <a:pt x="85" y="43"/>
                </a:cubicBezTo>
                <a:cubicBezTo>
                  <a:pt x="85" y="42"/>
                  <a:pt x="85" y="40"/>
                  <a:pt x="85" y="39"/>
                </a:cubicBezTo>
                <a:cubicBezTo>
                  <a:pt x="85" y="38"/>
                  <a:pt x="86" y="37"/>
                  <a:pt x="87" y="36"/>
                </a:cubicBezTo>
                <a:cubicBezTo>
                  <a:pt x="87" y="36"/>
                  <a:pt x="89" y="33"/>
                  <a:pt x="89" y="33"/>
                </a:cubicBezTo>
                <a:cubicBezTo>
                  <a:pt x="91" y="33"/>
                  <a:pt x="93" y="33"/>
                  <a:pt x="95" y="32"/>
                </a:cubicBezTo>
                <a:cubicBezTo>
                  <a:pt x="96" y="30"/>
                  <a:pt x="96" y="29"/>
                  <a:pt x="97" y="27"/>
                </a:cubicBezTo>
                <a:cubicBezTo>
                  <a:pt x="99" y="26"/>
                  <a:pt x="101" y="28"/>
                  <a:pt x="102" y="28"/>
                </a:cubicBezTo>
                <a:cubicBezTo>
                  <a:pt x="105" y="28"/>
                  <a:pt x="105" y="26"/>
                  <a:pt x="103" y="24"/>
                </a:cubicBezTo>
                <a:cubicBezTo>
                  <a:pt x="105" y="24"/>
                  <a:pt x="104" y="22"/>
                  <a:pt x="103" y="21"/>
                </a:cubicBezTo>
                <a:cubicBezTo>
                  <a:pt x="102" y="21"/>
                  <a:pt x="98" y="22"/>
                  <a:pt x="100" y="23"/>
                </a:cubicBezTo>
                <a:cubicBezTo>
                  <a:pt x="99" y="23"/>
                  <a:pt x="96" y="29"/>
                  <a:pt x="95" y="26"/>
                </a:cubicBezTo>
                <a:cubicBezTo>
                  <a:pt x="94" y="25"/>
                  <a:pt x="94" y="22"/>
                  <a:pt x="93" y="22"/>
                </a:cubicBezTo>
                <a:cubicBezTo>
                  <a:pt x="92" y="22"/>
                  <a:pt x="91" y="23"/>
                  <a:pt x="91" y="24"/>
                </a:cubicBezTo>
                <a:cubicBezTo>
                  <a:pt x="92" y="23"/>
                  <a:pt x="88" y="21"/>
                  <a:pt x="87" y="21"/>
                </a:cubicBezTo>
                <a:cubicBezTo>
                  <a:pt x="89" y="20"/>
                  <a:pt x="87" y="19"/>
                  <a:pt x="86" y="18"/>
                </a:cubicBezTo>
                <a:cubicBezTo>
                  <a:pt x="85" y="17"/>
                  <a:pt x="82" y="17"/>
                  <a:pt x="81" y="18"/>
                </a:cubicBezTo>
                <a:cubicBezTo>
                  <a:pt x="79" y="21"/>
                  <a:pt x="83" y="21"/>
                  <a:pt x="85" y="22"/>
                </a:cubicBezTo>
                <a:cubicBezTo>
                  <a:pt x="85" y="22"/>
                  <a:pt x="86" y="23"/>
                  <a:pt x="86" y="23"/>
                </a:cubicBezTo>
                <a:cubicBezTo>
                  <a:pt x="85" y="24"/>
                  <a:pt x="83" y="24"/>
                  <a:pt x="82" y="25"/>
                </a:cubicBezTo>
                <a:cubicBezTo>
                  <a:pt x="82" y="26"/>
                  <a:pt x="83" y="27"/>
                  <a:pt x="82" y="28"/>
                </a:cubicBezTo>
                <a:cubicBezTo>
                  <a:pt x="81" y="27"/>
                  <a:pt x="81" y="25"/>
                  <a:pt x="80" y="24"/>
                </a:cubicBezTo>
                <a:cubicBezTo>
                  <a:pt x="81" y="26"/>
                  <a:pt x="76" y="25"/>
                  <a:pt x="76" y="25"/>
                </a:cubicBezTo>
                <a:cubicBezTo>
                  <a:pt x="74" y="25"/>
                  <a:pt x="71" y="26"/>
                  <a:pt x="70" y="24"/>
                </a:cubicBezTo>
                <a:cubicBezTo>
                  <a:pt x="70" y="24"/>
                  <a:pt x="70" y="21"/>
                  <a:pt x="71" y="22"/>
                </a:cubicBezTo>
                <a:cubicBezTo>
                  <a:pt x="69" y="21"/>
                  <a:pt x="69" y="20"/>
                  <a:pt x="68" y="19"/>
                </a:cubicBezTo>
                <a:cubicBezTo>
                  <a:pt x="64" y="21"/>
                  <a:pt x="60" y="22"/>
                  <a:pt x="57" y="24"/>
                </a:cubicBezTo>
                <a:cubicBezTo>
                  <a:pt x="57" y="24"/>
                  <a:pt x="58" y="24"/>
                  <a:pt x="58" y="24"/>
                </a:cubicBezTo>
                <a:cubicBezTo>
                  <a:pt x="59" y="24"/>
                  <a:pt x="60" y="23"/>
                  <a:pt x="61" y="23"/>
                </a:cubicBezTo>
                <a:cubicBezTo>
                  <a:pt x="62" y="22"/>
                  <a:pt x="65" y="21"/>
                  <a:pt x="66" y="22"/>
                </a:cubicBezTo>
                <a:cubicBezTo>
                  <a:pt x="67" y="21"/>
                  <a:pt x="67" y="21"/>
                  <a:pt x="67" y="21"/>
                </a:cubicBezTo>
                <a:cubicBezTo>
                  <a:pt x="67" y="22"/>
                  <a:pt x="68" y="23"/>
                  <a:pt x="69" y="24"/>
                </a:cubicBezTo>
                <a:cubicBezTo>
                  <a:pt x="68" y="24"/>
                  <a:pt x="66" y="24"/>
                  <a:pt x="65" y="24"/>
                </a:cubicBezTo>
                <a:cubicBezTo>
                  <a:pt x="65" y="24"/>
                  <a:pt x="63" y="25"/>
                  <a:pt x="63" y="26"/>
                </a:cubicBezTo>
                <a:cubicBezTo>
                  <a:pt x="63" y="26"/>
                  <a:pt x="64" y="27"/>
                  <a:pt x="63" y="28"/>
                </a:cubicBezTo>
                <a:cubicBezTo>
                  <a:pt x="62" y="27"/>
                  <a:pt x="61" y="25"/>
                  <a:pt x="58" y="25"/>
                </a:cubicBezTo>
                <a:cubicBezTo>
                  <a:pt x="57" y="25"/>
                  <a:pt x="56" y="25"/>
                  <a:pt x="56" y="25"/>
                </a:cubicBezTo>
                <a:cubicBezTo>
                  <a:pt x="44" y="31"/>
                  <a:pt x="34" y="40"/>
                  <a:pt x="27" y="51"/>
                </a:cubicBezTo>
                <a:cubicBezTo>
                  <a:pt x="28" y="52"/>
                  <a:pt x="28" y="52"/>
                  <a:pt x="29" y="52"/>
                </a:cubicBezTo>
                <a:cubicBezTo>
                  <a:pt x="30" y="53"/>
                  <a:pt x="29" y="56"/>
                  <a:pt x="31" y="54"/>
                </a:cubicBezTo>
                <a:cubicBezTo>
                  <a:pt x="32" y="55"/>
                  <a:pt x="32" y="56"/>
                  <a:pt x="32" y="57"/>
                </a:cubicBezTo>
                <a:cubicBezTo>
                  <a:pt x="37" y="60"/>
                  <a:pt x="37" y="60"/>
                  <a:pt x="37" y="60"/>
                </a:cubicBezTo>
                <a:cubicBezTo>
                  <a:pt x="38" y="61"/>
                  <a:pt x="39" y="62"/>
                  <a:pt x="39" y="63"/>
                </a:cubicBezTo>
                <a:cubicBezTo>
                  <a:pt x="40" y="63"/>
                  <a:pt x="39" y="64"/>
                  <a:pt x="38" y="65"/>
                </a:cubicBezTo>
                <a:cubicBezTo>
                  <a:pt x="38" y="65"/>
                  <a:pt x="36" y="63"/>
                  <a:pt x="36" y="63"/>
                </a:cubicBezTo>
                <a:cubicBezTo>
                  <a:pt x="36" y="64"/>
                  <a:pt x="36" y="67"/>
                  <a:pt x="37" y="67"/>
                </a:cubicBezTo>
                <a:cubicBezTo>
                  <a:pt x="35" y="67"/>
                  <a:pt x="36" y="74"/>
                  <a:pt x="36" y="76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7"/>
                  <a:pt x="37" y="83"/>
                  <a:pt x="39" y="83"/>
                </a:cubicBezTo>
                <a:cubicBezTo>
                  <a:pt x="38" y="83"/>
                  <a:pt x="42" y="88"/>
                  <a:pt x="43" y="89"/>
                </a:cubicBezTo>
                <a:cubicBezTo>
                  <a:pt x="44" y="90"/>
                  <a:pt x="46" y="91"/>
                  <a:pt x="47" y="92"/>
                </a:cubicBezTo>
                <a:cubicBezTo>
                  <a:pt x="48" y="94"/>
                  <a:pt x="48" y="96"/>
                  <a:pt x="50" y="98"/>
                </a:cubicBezTo>
                <a:cubicBezTo>
                  <a:pt x="50" y="99"/>
                  <a:pt x="53" y="101"/>
                  <a:pt x="52" y="103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2" y="105"/>
                  <a:pt x="55" y="105"/>
                  <a:pt x="56" y="106"/>
                </a:cubicBezTo>
                <a:cubicBezTo>
                  <a:pt x="56" y="107"/>
                  <a:pt x="56" y="110"/>
                  <a:pt x="57" y="109"/>
                </a:cubicBezTo>
                <a:cubicBezTo>
                  <a:pt x="57" y="106"/>
                  <a:pt x="56" y="104"/>
                  <a:pt x="54" y="102"/>
                </a:cubicBezTo>
                <a:cubicBezTo>
                  <a:pt x="53" y="100"/>
                  <a:pt x="53" y="99"/>
                  <a:pt x="52" y="98"/>
                </a:cubicBezTo>
                <a:cubicBezTo>
                  <a:pt x="52" y="97"/>
                  <a:pt x="51" y="96"/>
                  <a:pt x="51" y="95"/>
                </a:cubicBezTo>
                <a:cubicBezTo>
                  <a:pt x="51" y="95"/>
                  <a:pt x="54" y="96"/>
                  <a:pt x="54" y="96"/>
                </a:cubicBezTo>
                <a:cubicBezTo>
                  <a:pt x="53" y="98"/>
                  <a:pt x="58" y="103"/>
                  <a:pt x="59" y="104"/>
                </a:cubicBezTo>
                <a:cubicBezTo>
                  <a:pt x="59" y="105"/>
                  <a:pt x="62" y="108"/>
                  <a:pt x="61" y="108"/>
                </a:cubicBezTo>
                <a:cubicBezTo>
                  <a:pt x="62" y="108"/>
                  <a:pt x="64" y="111"/>
                  <a:pt x="65" y="112"/>
                </a:cubicBezTo>
                <a:cubicBezTo>
                  <a:pt x="66" y="114"/>
                  <a:pt x="66" y="116"/>
                  <a:pt x="67" y="118"/>
                </a:cubicBezTo>
                <a:cubicBezTo>
                  <a:pt x="67" y="120"/>
                  <a:pt x="71" y="121"/>
                  <a:pt x="73" y="122"/>
                </a:cubicBezTo>
                <a:cubicBezTo>
                  <a:pt x="74" y="123"/>
                  <a:pt x="76" y="124"/>
                  <a:pt x="78" y="125"/>
                </a:cubicBezTo>
                <a:cubicBezTo>
                  <a:pt x="80" y="126"/>
                  <a:pt x="81" y="125"/>
                  <a:pt x="83" y="125"/>
                </a:cubicBezTo>
                <a:cubicBezTo>
                  <a:pt x="86" y="124"/>
                  <a:pt x="86" y="128"/>
                  <a:pt x="89" y="129"/>
                </a:cubicBezTo>
                <a:cubicBezTo>
                  <a:pt x="90" y="130"/>
                  <a:pt x="94" y="131"/>
                  <a:pt x="95" y="130"/>
                </a:cubicBezTo>
                <a:cubicBezTo>
                  <a:pt x="95" y="131"/>
                  <a:pt x="98" y="136"/>
                  <a:pt x="98" y="136"/>
                </a:cubicBezTo>
                <a:cubicBezTo>
                  <a:pt x="99" y="137"/>
                  <a:pt x="101" y="138"/>
                  <a:pt x="103" y="140"/>
                </a:cubicBezTo>
                <a:cubicBezTo>
                  <a:pt x="103" y="139"/>
                  <a:pt x="103" y="139"/>
                  <a:pt x="103" y="138"/>
                </a:cubicBezTo>
                <a:cubicBezTo>
                  <a:pt x="103" y="140"/>
                  <a:pt x="105" y="142"/>
                  <a:pt x="106" y="142"/>
                </a:cubicBezTo>
                <a:cubicBezTo>
                  <a:pt x="108" y="142"/>
                  <a:pt x="108" y="139"/>
                  <a:pt x="108" y="138"/>
                </a:cubicBezTo>
                <a:cubicBezTo>
                  <a:pt x="106" y="139"/>
                  <a:pt x="104" y="138"/>
                  <a:pt x="102" y="136"/>
                </a:cubicBezTo>
                <a:cubicBezTo>
                  <a:pt x="102" y="135"/>
                  <a:pt x="100" y="132"/>
                  <a:pt x="102" y="132"/>
                </a:cubicBezTo>
                <a:cubicBezTo>
                  <a:pt x="104" y="132"/>
                  <a:pt x="102" y="130"/>
                  <a:pt x="102" y="129"/>
                </a:cubicBezTo>
                <a:cubicBezTo>
                  <a:pt x="102" y="127"/>
                  <a:pt x="100" y="126"/>
                  <a:pt x="99" y="124"/>
                </a:cubicBezTo>
                <a:cubicBezTo>
                  <a:pt x="99" y="126"/>
                  <a:pt x="96" y="125"/>
                  <a:pt x="96" y="124"/>
                </a:cubicBezTo>
                <a:cubicBezTo>
                  <a:pt x="96" y="125"/>
                  <a:pt x="95" y="125"/>
                  <a:pt x="95" y="126"/>
                </a:cubicBezTo>
                <a:cubicBezTo>
                  <a:pt x="95" y="126"/>
                  <a:pt x="94" y="126"/>
                  <a:pt x="93" y="126"/>
                </a:cubicBezTo>
                <a:cubicBezTo>
                  <a:pt x="94" y="124"/>
                  <a:pt x="94" y="122"/>
                  <a:pt x="94" y="121"/>
                </a:cubicBezTo>
                <a:cubicBezTo>
                  <a:pt x="95" y="119"/>
                  <a:pt x="99" y="114"/>
                  <a:pt x="94" y="115"/>
                </a:cubicBezTo>
                <a:cubicBezTo>
                  <a:pt x="92" y="115"/>
                  <a:pt x="91" y="115"/>
                  <a:pt x="90" y="117"/>
                </a:cubicBezTo>
                <a:cubicBezTo>
                  <a:pt x="90" y="119"/>
                  <a:pt x="90" y="120"/>
                  <a:pt x="88" y="121"/>
                </a:cubicBezTo>
                <a:cubicBezTo>
                  <a:pt x="87" y="121"/>
                  <a:pt x="84" y="121"/>
                  <a:pt x="83" y="120"/>
                </a:cubicBezTo>
                <a:cubicBezTo>
                  <a:pt x="80" y="119"/>
                  <a:pt x="79" y="115"/>
                  <a:pt x="79" y="112"/>
                </a:cubicBezTo>
                <a:cubicBezTo>
                  <a:pt x="79" y="109"/>
                  <a:pt x="80" y="106"/>
                  <a:pt x="79" y="103"/>
                </a:cubicBezTo>
                <a:cubicBezTo>
                  <a:pt x="79" y="102"/>
                  <a:pt x="80" y="101"/>
                  <a:pt x="81" y="101"/>
                </a:cubicBezTo>
                <a:cubicBezTo>
                  <a:pt x="82" y="100"/>
                  <a:pt x="83" y="101"/>
                  <a:pt x="83" y="100"/>
                </a:cubicBezTo>
                <a:cubicBezTo>
                  <a:pt x="82" y="99"/>
                  <a:pt x="82" y="99"/>
                  <a:pt x="82" y="99"/>
                </a:cubicBezTo>
                <a:cubicBezTo>
                  <a:pt x="84" y="100"/>
                  <a:pt x="87" y="98"/>
                  <a:pt x="89" y="99"/>
                </a:cubicBezTo>
                <a:cubicBezTo>
                  <a:pt x="90" y="100"/>
                  <a:pt x="91" y="100"/>
                  <a:pt x="91" y="99"/>
                </a:cubicBezTo>
                <a:cubicBezTo>
                  <a:pt x="92" y="98"/>
                  <a:pt x="91" y="97"/>
                  <a:pt x="91" y="96"/>
                </a:cubicBezTo>
                <a:cubicBezTo>
                  <a:pt x="91" y="98"/>
                  <a:pt x="93" y="98"/>
                  <a:pt x="95" y="97"/>
                </a:cubicBezTo>
                <a:cubicBezTo>
                  <a:pt x="95" y="98"/>
                  <a:pt x="97" y="97"/>
                  <a:pt x="98" y="98"/>
                </a:cubicBezTo>
                <a:cubicBezTo>
                  <a:pt x="100" y="99"/>
                  <a:pt x="100" y="100"/>
                  <a:pt x="102" y="99"/>
                </a:cubicBezTo>
                <a:cubicBezTo>
                  <a:pt x="103" y="100"/>
                  <a:pt x="103" y="100"/>
                  <a:pt x="103" y="101"/>
                </a:cubicBezTo>
                <a:cubicBezTo>
                  <a:pt x="103" y="103"/>
                  <a:pt x="104" y="106"/>
                  <a:pt x="105" y="107"/>
                </a:cubicBezTo>
                <a:cubicBezTo>
                  <a:pt x="108" y="108"/>
                  <a:pt x="107" y="104"/>
                  <a:pt x="107" y="103"/>
                </a:cubicBezTo>
                <a:cubicBezTo>
                  <a:pt x="107" y="99"/>
                  <a:pt x="107" y="99"/>
                  <a:pt x="107" y="99"/>
                </a:cubicBezTo>
                <a:cubicBezTo>
                  <a:pt x="103" y="98"/>
                  <a:pt x="104" y="95"/>
                  <a:pt x="107" y="93"/>
                </a:cubicBezTo>
                <a:cubicBezTo>
                  <a:pt x="107" y="92"/>
                  <a:pt x="110" y="91"/>
                  <a:pt x="111" y="90"/>
                </a:cubicBezTo>
                <a:cubicBezTo>
                  <a:pt x="112" y="90"/>
                  <a:pt x="113" y="88"/>
                  <a:pt x="113" y="86"/>
                </a:cubicBezTo>
                <a:cubicBezTo>
                  <a:pt x="113" y="86"/>
                  <a:pt x="114" y="86"/>
                  <a:pt x="114" y="85"/>
                </a:cubicBezTo>
                <a:cubicBezTo>
                  <a:pt x="114" y="85"/>
                  <a:pt x="112" y="84"/>
                  <a:pt x="112" y="84"/>
                </a:cubicBezTo>
                <a:cubicBezTo>
                  <a:pt x="113" y="83"/>
                  <a:pt x="113" y="83"/>
                  <a:pt x="112" y="82"/>
                </a:cubicBezTo>
                <a:cubicBezTo>
                  <a:pt x="113" y="81"/>
                  <a:pt x="113" y="80"/>
                  <a:pt x="114" y="80"/>
                </a:cubicBezTo>
                <a:cubicBezTo>
                  <a:pt x="115" y="81"/>
                  <a:pt x="118" y="79"/>
                  <a:pt x="117" y="78"/>
                </a:cubicBezTo>
                <a:cubicBezTo>
                  <a:pt x="118" y="76"/>
                  <a:pt x="121" y="77"/>
                  <a:pt x="121" y="75"/>
                </a:cubicBezTo>
                <a:cubicBezTo>
                  <a:pt x="123" y="76"/>
                  <a:pt x="122" y="74"/>
                  <a:pt x="123" y="72"/>
                </a:cubicBezTo>
                <a:cubicBezTo>
                  <a:pt x="124" y="71"/>
                  <a:pt x="125" y="71"/>
                  <a:pt x="126" y="71"/>
                </a:cubicBezTo>
                <a:cubicBezTo>
                  <a:pt x="126" y="71"/>
                  <a:pt x="129" y="69"/>
                  <a:pt x="128" y="69"/>
                </a:cubicBezTo>
                <a:cubicBezTo>
                  <a:pt x="130" y="69"/>
                  <a:pt x="134" y="67"/>
                  <a:pt x="131" y="65"/>
                </a:cubicBezTo>
                <a:cubicBezTo>
                  <a:pt x="132" y="64"/>
                  <a:pt x="130" y="64"/>
                  <a:pt x="129" y="63"/>
                </a:cubicBezTo>
                <a:cubicBezTo>
                  <a:pt x="130" y="63"/>
                  <a:pt x="131" y="64"/>
                  <a:pt x="132" y="63"/>
                </a:cubicBezTo>
                <a:cubicBezTo>
                  <a:pt x="133" y="62"/>
                  <a:pt x="132" y="61"/>
                  <a:pt x="131" y="61"/>
                </a:cubicBezTo>
                <a:cubicBezTo>
                  <a:pt x="129" y="61"/>
                  <a:pt x="127" y="62"/>
                  <a:pt x="126" y="63"/>
                </a:cubicBezTo>
                <a:cubicBezTo>
                  <a:pt x="125" y="63"/>
                  <a:pt x="124" y="65"/>
                  <a:pt x="123" y="65"/>
                </a:cubicBezTo>
                <a:close/>
                <a:moveTo>
                  <a:pt x="148" y="145"/>
                </a:moveTo>
                <a:cubicBezTo>
                  <a:pt x="148" y="145"/>
                  <a:pt x="146" y="145"/>
                  <a:pt x="145" y="144"/>
                </a:cubicBezTo>
                <a:cubicBezTo>
                  <a:pt x="144" y="144"/>
                  <a:pt x="144" y="144"/>
                  <a:pt x="142" y="143"/>
                </a:cubicBezTo>
                <a:cubicBezTo>
                  <a:pt x="143" y="141"/>
                  <a:pt x="140" y="140"/>
                  <a:pt x="138" y="139"/>
                </a:cubicBezTo>
                <a:cubicBezTo>
                  <a:pt x="137" y="138"/>
                  <a:pt x="136" y="136"/>
                  <a:pt x="133" y="137"/>
                </a:cubicBezTo>
                <a:cubicBezTo>
                  <a:pt x="133" y="137"/>
                  <a:pt x="131" y="138"/>
                  <a:pt x="131" y="138"/>
                </a:cubicBezTo>
                <a:cubicBezTo>
                  <a:pt x="130" y="137"/>
                  <a:pt x="129" y="136"/>
                  <a:pt x="127" y="136"/>
                </a:cubicBezTo>
                <a:cubicBezTo>
                  <a:pt x="125" y="135"/>
                  <a:pt x="124" y="133"/>
                  <a:pt x="122" y="135"/>
                </a:cubicBezTo>
                <a:cubicBezTo>
                  <a:pt x="121" y="136"/>
                  <a:pt x="121" y="137"/>
                  <a:pt x="121" y="138"/>
                </a:cubicBezTo>
                <a:cubicBezTo>
                  <a:pt x="119" y="137"/>
                  <a:pt x="122" y="135"/>
                  <a:pt x="121" y="134"/>
                </a:cubicBezTo>
                <a:cubicBezTo>
                  <a:pt x="120" y="132"/>
                  <a:pt x="117" y="135"/>
                  <a:pt x="116" y="136"/>
                </a:cubicBezTo>
                <a:cubicBezTo>
                  <a:pt x="115" y="136"/>
                  <a:pt x="114" y="137"/>
                  <a:pt x="114" y="137"/>
                </a:cubicBezTo>
                <a:cubicBezTo>
                  <a:pt x="113" y="138"/>
                  <a:pt x="113" y="139"/>
                  <a:pt x="113" y="140"/>
                </a:cubicBezTo>
                <a:cubicBezTo>
                  <a:pt x="112" y="139"/>
                  <a:pt x="110" y="139"/>
                  <a:pt x="110" y="139"/>
                </a:cubicBezTo>
                <a:cubicBezTo>
                  <a:pt x="110" y="141"/>
                  <a:pt x="110" y="144"/>
                  <a:pt x="111" y="147"/>
                </a:cubicBezTo>
                <a:cubicBezTo>
                  <a:pt x="111" y="149"/>
                  <a:pt x="111" y="152"/>
                  <a:pt x="110" y="153"/>
                </a:cubicBezTo>
                <a:cubicBezTo>
                  <a:pt x="108" y="154"/>
                  <a:pt x="106" y="156"/>
                  <a:pt x="106" y="158"/>
                </a:cubicBezTo>
                <a:cubicBezTo>
                  <a:pt x="106" y="159"/>
                  <a:pt x="106" y="161"/>
                  <a:pt x="108" y="161"/>
                </a:cubicBezTo>
                <a:cubicBezTo>
                  <a:pt x="108" y="163"/>
                  <a:pt x="106" y="164"/>
                  <a:pt x="106" y="166"/>
                </a:cubicBezTo>
                <a:cubicBezTo>
                  <a:pt x="106" y="166"/>
                  <a:pt x="106" y="167"/>
                  <a:pt x="106" y="168"/>
                </a:cubicBezTo>
                <a:cubicBezTo>
                  <a:pt x="123" y="165"/>
                  <a:pt x="137" y="157"/>
                  <a:pt x="148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Metin kutusu 137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41610" y="4772413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Bursa - Türkiye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Metin kutusu 13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48115" y="4624639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DOĞUM YERİ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3" name="Freeform 116"/>
          <p:cNvSpPr>
            <a:spLocks noChangeAspect="1" noEditPoints="1"/>
          </p:cNvSpPr>
          <p:nvPr/>
        </p:nvSpPr>
        <p:spPr bwMode="auto">
          <a:xfrm>
            <a:off x="404398" y="5064512"/>
            <a:ext cx="122400" cy="137315"/>
          </a:xfrm>
          <a:custGeom>
            <a:avLst/>
            <a:gdLst>
              <a:gd name="T0" fmla="*/ 430 w 525"/>
              <a:gd name="T1" fmla="*/ 53 h 591"/>
              <a:gd name="T2" fmla="*/ 402 w 525"/>
              <a:gd name="T3" fmla="*/ 0 h 591"/>
              <a:gd name="T4" fmla="*/ 373 w 525"/>
              <a:gd name="T5" fmla="*/ 53 h 591"/>
              <a:gd name="T6" fmla="*/ 151 w 525"/>
              <a:gd name="T7" fmla="*/ 29 h 591"/>
              <a:gd name="T8" fmla="*/ 93 w 525"/>
              <a:gd name="T9" fmla="*/ 29 h 591"/>
              <a:gd name="T10" fmla="*/ 7 w 525"/>
              <a:gd name="T11" fmla="*/ 53 h 591"/>
              <a:gd name="T12" fmla="*/ 0 w 525"/>
              <a:gd name="T13" fmla="*/ 584 h 591"/>
              <a:gd name="T14" fmla="*/ 518 w 525"/>
              <a:gd name="T15" fmla="*/ 591 h 591"/>
              <a:gd name="T16" fmla="*/ 525 w 525"/>
              <a:gd name="T17" fmla="*/ 60 h 591"/>
              <a:gd name="T18" fmla="*/ 387 w 525"/>
              <a:gd name="T19" fmla="*/ 29 h 591"/>
              <a:gd name="T20" fmla="*/ 416 w 525"/>
              <a:gd name="T21" fmla="*/ 29 h 591"/>
              <a:gd name="T22" fmla="*/ 402 w 525"/>
              <a:gd name="T23" fmla="*/ 107 h 591"/>
              <a:gd name="T24" fmla="*/ 387 w 525"/>
              <a:gd name="T25" fmla="*/ 29 h 591"/>
              <a:gd name="T26" fmla="*/ 122 w 525"/>
              <a:gd name="T27" fmla="*/ 14 h 591"/>
              <a:gd name="T28" fmla="*/ 137 w 525"/>
              <a:gd name="T29" fmla="*/ 92 h 591"/>
              <a:gd name="T30" fmla="*/ 107 w 525"/>
              <a:gd name="T31" fmla="*/ 92 h 591"/>
              <a:gd name="T32" fmla="*/ 511 w 525"/>
              <a:gd name="T33" fmla="*/ 577 h 591"/>
              <a:gd name="T34" fmla="*/ 14 w 525"/>
              <a:gd name="T35" fmla="*/ 177 h 591"/>
              <a:gd name="T36" fmla="*/ 511 w 525"/>
              <a:gd name="T37" fmla="*/ 577 h 591"/>
              <a:gd name="T38" fmla="*/ 14 w 525"/>
              <a:gd name="T39" fmla="*/ 163 h 591"/>
              <a:gd name="T40" fmla="*/ 93 w 525"/>
              <a:gd name="T41" fmla="*/ 67 h 591"/>
              <a:gd name="T42" fmla="*/ 122 w 525"/>
              <a:gd name="T43" fmla="*/ 121 h 591"/>
              <a:gd name="T44" fmla="*/ 151 w 525"/>
              <a:gd name="T45" fmla="*/ 67 h 591"/>
              <a:gd name="T46" fmla="*/ 373 w 525"/>
              <a:gd name="T47" fmla="*/ 92 h 591"/>
              <a:gd name="T48" fmla="*/ 430 w 525"/>
              <a:gd name="T49" fmla="*/ 92 h 591"/>
              <a:gd name="T50" fmla="*/ 511 w 525"/>
              <a:gd name="T51" fmla="*/ 67 h 591"/>
              <a:gd name="T52" fmla="*/ 62 w 525"/>
              <a:gd name="T53" fmla="*/ 521 h 591"/>
              <a:gd name="T54" fmla="*/ 469 w 525"/>
              <a:gd name="T55" fmla="*/ 514 h 591"/>
              <a:gd name="T56" fmla="*/ 462 w 525"/>
              <a:gd name="T57" fmla="*/ 234 h 591"/>
              <a:gd name="T58" fmla="*/ 55 w 525"/>
              <a:gd name="T59" fmla="*/ 241 h 591"/>
              <a:gd name="T60" fmla="*/ 62 w 525"/>
              <a:gd name="T61" fmla="*/ 521 h 591"/>
              <a:gd name="T62" fmla="*/ 455 w 525"/>
              <a:gd name="T63" fmla="*/ 248 h 591"/>
              <a:gd name="T64" fmla="*/ 366 w 525"/>
              <a:gd name="T65" fmla="*/ 325 h 591"/>
              <a:gd name="T66" fmla="*/ 366 w 525"/>
              <a:gd name="T67" fmla="*/ 339 h 591"/>
              <a:gd name="T68" fmla="*/ 455 w 525"/>
              <a:gd name="T69" fmla="*/ 414 h 591"/>
              <a:gd name="T70" fmla="*/ 366 w 525"/>
              <a:gd name="T71" fmla="*/ 339 h 591"/>
              <a:gd name="T72" fmla="*/ 455 w 525"/>
              <a:gd name="T73" fmla="*/ 428 h 591"/>
              <a:gd name="T74" fmla="*/ 366 w 525"/>
              <a:gd name="T75" fmla="*/ 507 h 591"/>
              <a:gd name="T76" fmla="*/ 266 w 525"/>
              <a:gd name="T77" fmla="*/ 248 h 591"/>
              <a:gd name="T78" fmla="*/ 352 w 525"/>
              <a:gd name="T79" fmla="*/ 325 h 591"/>
              <a:gd name="T80" fmla="*/ 266 w 525"/>
              <a:gd name="T81" fmla="*/ 248 h 591"/>
              <a:gd name="T82" fmla="*/ 352 w 525"/>
              <a:gd name="T83" fmla="*/ 339 h 591"/>
              <a:gd name="T84" fmla="*/ 266 w 525"/>
              <a:gd name="T85" fmla="*/ 414 h 591"/>
              <a:gd name="T86" fmla="*/ 266 w 525"/>
              <a:gd name="T87" fmla="*/ 428 h 591"/>
              <a:gd name="T88" fmla="*/ 352 w 525"/>
              <a:gd name="T89" fmla="*/ 507 h 591"/>
              <a:gd name="T90" fmla="*/ 266 w 525"/>
              <a:gd name="T91" fmla="*/ 428 h 591"/>
              <a:gd name="T92" fmla="*/ 252 w 525"/>
              <a:gd name="T93" fmla="*/ 248 h 591"/>
              <a:gd name="T94" fmla="*/ 165 w 525"/>
              <a:gd name="T95" fmla="*/ 325 h 591"/>
              <a:gd name="T96" fmla="*/ 165 w 525"/>
              <a:gd name="T97" fmla="*/ 339 h 591"/>
              <a:gd name="T98" fmla="*/ 252 w 525"/>
              <a:gd name="T99" fmla="*/ 414 h 591"/>
              <a:gd name="T100" fmla="*/ 165 w 525"/>
              <a:gd name="T101" fmla="*/ 339 h 591"/>
              <a:gd name="T102" fmla="*/ 252 w 525"/>
              <a:gd name="T103" fmla="*/ 428 h 591"/>
              <a:gd name="T104" fmla="*/ 165 w 525"/>
              <a:gd name="T105" fmla="*/ 507 h 591"/>
              <a:gd name="T106" fmla="*/ 69 w 525"/>
              <a:gd name="T107" fmla="*/ 248 h 591"/>
              <a:gd name="T108" fmla="*/ 151 w 525"/>
              <a:gd name="T109" fmla="*/ 325 h 591"/>
              <a:gd name="T110" fmla="*/ 69 w 525"/>
              <a:gd name="T111" fmla="*/ 248 h 591"/>
              <a:gd name="T112" fmla="*/ 151 w 525"/>
              <a:gd name="T113" fmla="*/ 339 h 591"/>
              <a:gd name="T114" fmla="*/ 69 w 525"/>
              <a:gd name="T115" fmla="*/ 414 h 591"/>
              <a:gd name="T116" fmla="*/ 69 w 525"/>
              <a:gd name="T117" fmla="*/ 428 h 591"/>
              <a:gd name="T118" fmla="*/ 151 w 525"/>
              <a:gd name="T119" fmla="*/ 507 h 591"/>
              <a:gd name="T120" fmla="*/ 69 w 525"/>
              <a:gd name="T121" fmla="*/ 428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5" h="591">
                <a:moveTo>
                  <a:pt x="518" y="53"/>
                </a:moveTo>
                <a:cubicBezTo>
                  <a:pt x="430" y="53"/>
                  <a:pt x="430" y="53"/>
                  <a:pt x="430" y="53"/>
                </a:cubicBezTo>
                <a:cubicBezTo>
                  <a:pt x="430" y="29"/>
                  <a:pt x="430" y="29"/>
                  <a:pt x="430" y="29"/>
                </a:cubicBezTo>
                <a:cubicBezTo>
                  <a:pt x="430" y="13"/>
                  <a:pt x="417" y="0"/>
                  <a:pt x="402" y="0"/>
                </a:cubicBezTo>
                <a:cubicBezTo>
                  <a:pt x="386" y="0"/>
                  <a:pt x="373" y="13"/>
                  <a:pt x="373" y="29"/>
                </a:cubicBezTo>
                <a:cubicBezTo>
                  <a:pt x="373" y="53"/>
                  <a:pt x="373" y="53"/>
                  <a:pt x="37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13"/>
                  <a:pt x="138" y="0"/>
                  <a:pt x="122" y="0"/>
                </a:cubicBezTo>
                <a:cubicBezTo>
                  <a:pt x="106" y="0"/>
                  <a:pt x="93" y="13"/>
                  <a:pt x="93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3" y="53"/>
                  <a:pt x="0" y="56"/>
                  <a:pt x="0" y="60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8"/>
                  <a:pt x="3" y="591"/>
                  <a:pt x="7" y="591"/>
                </a:cubicBezTo>
                <a:cubicBezTo>
                  <a:pt x="518" y="591"/>
                  <a:pt x="518" y="591"/>
                  <a:pt x="518" y="591"/>
                </a:cubicBezTo>
                <a:cubicBezTo>
                  <a:pt x="521" y="591"/>
                  <a:pt x="525" y="588"/>
                  <a:pt x="525" y="584"/>
                </a:cubicBezTo>
                <a:cubicBezTo>
                  <a:pt x="525" y="60"/>
                  <a:pt x="525" y="60"/>
                  <a:pt x="525" y="60"/>
                </a:cubicBezTo>
                <a:cubicBezTo>
                  <a:pt x="525" y="56"/>
                  <a:pt x="521" y="53"/>
                  <a:pt x="518" y="53"/>
                </a:cubicBezTo>
                <a:close/>
                <a:moveTo>
                  <a:pt x="387" y="29"/>
                </a:moveTo>
                <a:cubicBezTo>
                  <a:pt x="387" y="21"/>
                  <a:pt x="393" y="14"/>
                  <a:pt x="402" y="14"/>
                </a:cubicBezTo>
                <a:cubicBezTo>
                  <a:pt x="410" y="14"/>
                  <a:pt x="416" y="21"/>
                  <a:pt x="416" y="29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416" y="100"/>
                  <a:pt x="410" y="107"/>
                  <a:pt x="402" y="107"/>
                </a:cubicBezTo>
                <a:cubicBezTo>
                  <a:pt x="393" y="107"/>
                  <a:pt x="387" y="100"/>
                  <a:pt x="387" y="92"/>
                </a:cubicBezTo>
                <a:lnTo>
                  <a:pt x="387" y="29"/>
                </a:lnTo>
                <a:close/>
                <a:moveTo>
                  <a:pt x="107" y="29"/>
                </a:moveTo>
                <a:cubicBezTo>
                  <a:pt x="107" y="21"/>
                  <a:pt x="114" y="14"/>
                  <a:pt x="122" y="14"/>
                </a:cubicBezTo>
                <a:cubicBezTo>
                  <a:pt x="130" y="14"/>
                  <a:pt x="137" y="21"/>
                  <a:pt x="137" y="29"/>
                </a:cubicBezTo>
                <a:cubicBezTo>
                  <a:pt x="137" y="92"/>
                  <a:pt x="137" y="92"/>
                  <a:pt x="137" y="92"/>
                </a:cubicBezTo>
                <a:cubicBezTo>
                  <a:pt x="137" y="100"/>
                  <a:pt x="130" y="107"/>
                  <a:pt x="122" y="107"/>
                </a:cubicBezTo>
                <a:cubicBezTo>
                  <a:pt x="114" y="107"/>
                  <a:pt x="107" y="100"/>
                  <a:pt x="107" y="92"/>
                </a:cubicBezTo>
                <a:lnTo>
                  <a:pt x="107" y="29"/>
                </a:lnTo>
                <a:close/>
                <a:moveTo>
                  <a:pt x="511" y="577"/>
                </a:moveTo>
                <a:cubicBezTo>
                  <a:pt x="14" y="577"/>
                  <a:pt x="14" y="577"/>
                  <a:pt x="14" y="577"/>
                </a:cubicBezTo>
                <a:cubicBezTo>
                  <a:pt x="14" y="177"/>
                  <a:pt x="14" y="177"/>
                  <a:pt x="14" y="177"/>
                </a:cubicBezTo>
                <a:cubicBezTo>
                  <a:pt x="511" y="177"/>
                  <a:pt x="511" y="177"/>
                  <a:pt x="511" y="177"/>
                </a:cubicBezTo>
                <a:lnTo>
                  <a:pt x="511" y="577"/>
                </a:lnTo>
                <a:close/>
                <a:moveTo>
                  <a:pt x="511" y="163"/>
                </a:moveTo>
                <a:cubicBezTo>
                  <a:pt x="14" y="163"/>
                  <a:pt x="14" y="163"/>
                  <a:pt x="14" y="163"/>
                </a:cubicBezTo>
                <a:cubicBezTo>
                  <a:pt x="14" y="67"/>
                  <a:pt x="14" y="67"/>
                  <a:pt x="14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08"/>
                  <a:pt x="106" y="121"/>
                  <a:pt x="122" y="121"/>
                </a:cubicBezTo>
                <a:cubicBezTo>
                  <a:pt x="138" y="121"/>
                  <a:pt x="151" y="108"/>
                  <a:pt x="151" y="92"/>
                </a:cubicBezTo>
                <a:cubicBezTo>
                  <a:pt x="151" y="67"/>
                  <a:pt x="151" y="67"/>
                  <a:pt x="151" y="67"/>
                </a:cubicBezTo>
                <a:cubicBezTo>
                  <a:pt x="373" y="67"/>
                  <a:pt x="373" y="67"/>
                  <a:pt x="373" y="67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3" y="108"/>
                  <a:pt x="386" y="121"/>
                  <a:pt x="402" y="121"/>
                </a:cubicBezTo>
                <a:cubicBezTo>
                  <a:pt x="417" y="121"/>
                  <a:pt x="430" y="108"/>
                  <a:pt x="430" y="92"/>
                </a:cubicBezTo>
                <a:cubicBezTo>
                  <a:pt x="430" y="67"/>
                  <a:pt x="430" y="67"/>
                  <a:pt x="430" y="67"/>
                </a:cubicBezTo>
                <a:cubicBezTo>
                  <a:pt x="511" y="67"/>
                  <a:pt x="511" y="67"/>
                  <a:pt x="511" y="67"/>
                </a:cubicBezTo>
                <a:lnTo>
                  <a:pt x="511" y="163"/>
                </a:lnTo>
                <a:close/>
                <a:moveTo>
                  <a:pt x="62" y="521"/>
                </a:moveTo>
                <a:cubicBezTo>
                  <a:pt x="462" y="521"/>
                  <a:pt x="462" y="521"/>
                  <a:pt x="462" y="521"/>
                </a:cubicBezTo>
                <a:cubicBezTo>
                  <a:pt x="466" y="521"/>
                  <a:pt x="469" y="518"/>
                  <a:pt x="469" y="514"/>
                </a:cubicBezTo>
                <a:cubicBezTo>
                  <a:pt x="469" y="241"/>
                  <a:pt x="469" y="241"/>
                  <a:pt x="469" y="241"/>
                </a:cubicBezTo>
                <a:cubicBezTo>
                  <a:pt x="469" y="237"/>
                  <a:pt x="466" y="234"/>
                  <a:pt x="462" y="234"/>
                </a:cubicBezTo>
                <a:cubicBezTo>
                  <a:pt x="62" y="234"/>
                  <a:pt x="62" y="234"/>
                  <a:pt x="62" y="234"/>
                </a:cubicBezTo>
                <a:cubicBezTo>
                  <a:pt x="58" y="234"/>
                  <a:pt x="55" y="237"/>
                  <a:pt x="55" y="241"/>
                </a:cubicBezTo>
                <a:cubicBezTo>
                  <a:pt x="55" y="514"/>
                  <a:pt x="55" y="514"/>
                  <a:pt x="55" y="514"/>
                </a:cubicBezTo>
                <a:cubicBezTo>
                  <a:pt x="55" y="518"/>
                  <a:pt x="58" y="521"/>
                  <a:pt x="62" y="521"/>
                </a:cubicBezTo>
                <a:close/>
                <a:moveTo>
                  <a:pt x="366" y="248"/>
                </a:moveTo>
                <a:cubicBezTo>
                  <a:pt x="455" y="248"/>
                  <a:pt x="455" y="248"/>
                  <a:pt x="455" y="248"/>
                </a:cubicBezTo>
                <a:cubicBezTo>
                  <a:pt x="455" y="325"/>
                  <a:pt x="455" y="325"/>
                  <a:pt x="455" y="325"/>
                </a:cubicBezTo>
                <a:cubicBezTo>
                  <a:pt x="366" y="325"/>
                  <a:pt x="366" y="325"/>
                  <a:pt x="366" y="325"/>
                </a:cubicBezTo>
                <a:lnTo>
                  <a:pt x="366" y="248"/>
                </a:lnTo>
                <a:close/>
                <a:moveTo>
                  <a:pt x="366" y="339"/>
                </a:moveTo>
                <a:cubicBezTo>
                  <a:pt x="455" y="339"/>
                  <a:pt x="455" y="339"/>
                  <a:pt x="455" y="339"/>
                </a:cubicBezTo>
                <a:cubicBezTo>
                  <a:pt x="455" y="414"/>
                  <a:pt x="455" y="414"/>
                  <a:pt x="455" y="414"/>
                </a:cubicBezTo>
                <a:cubicBezTo>
                  <a:pt x="366" y="414"/>
                  <a:pt x="366" y="414"/>
                  <a:pt x="366" y="414"/>
                </a:cubicBezTo>
                <a:lnTo>
                  <a:pt x="366" y="339"/>
                </a:lnTo>
                <a:close/>
                <a:moveTo>
                  <a:pt x="366" y="428"/>
                </a:moveTo>
                <a:cubicBezTo>
                  <a:pt x="455" y="428"/>
                  <a:pt x="455" y="428"/>
                  <a:pt x="455" y="428"/>
                </a:cubicBezTo>
                <a:cubicBezTo>
                  <a:pt x="455" y="507"/>
                  <a:pt x="455" y="507"/>
                  <a:pt x="455" y="507"/>
                </a:cubicBezTo>
                <a:cubicBezTo>
                  <a:pt x="366" y="507"/>
                  <a:pt x="366" y="507"/>
                  <a:pt x="366" y="507"/>
                </a:cubicBezTo>
                <a:lnTo>
                  <a:pt x="366" y="428"/>
                </a:lnTo>
                <a:close/>
                <a:moveTo>
                  <a:pt x="266" y="248"/>
                </a:moveTo>
                <a:cubicBezTo>
                  <a:pt x="352" y="248"/>
                  <a:pt x="352" y="248"/>
                  <a:pt x="352" y="248"/>
                </a:cubicBezTo>
                <a:cubicBezTo>
                  <a:pt x="352" y="325"/>
                  <a:pt x="352" y="325"/>
                  <a:pt x="352" y="325"/>
                </a:cubicBezTo>
                <a:cubicBezTo>
                  <a:pt x="266" y="325"/>
                  <a:pt x="266" y="325"/>
                  <a:pt x="266" y="325"/>
                </a:cubicBezTo>
                <a:lnTo>
                  <a:pt x="266" y="248"/>
                </a:lnTo>
                <a:close/>
                <a:moveTo>
                  <a:pt x="266" y="339"/>
                </a:moveTo>
                <a:cubicBezTo>
                  <a:pt x="352" y="339"/>
                  <a:pt x="352" y="339"/>
                  <a:pt x="352" y="339"/>
                </a:cubicBezTo>
                <a:cubicBezTo>
                  <a:pt x="352" y="414"/>
                  <a:pt x="352" y="414"/>
                  <a:pt x="352" y="414"/>
                </a:cubicBezTo>
                <a:cubicBezTo>
                  <a:pt x="266" y="414"/>
                  <a:pt x="266" y="414"/>
                  <a:pt x="266" y="414"/>
                </a:cubicBezTo>
                <a:lnTo>
                  <a:pt x="266" y="339"/>
                </a:lnTo>
                <a:close/>
                <a:moveTo>
                  <a:pt x="266" y="428"/>
                </a:moveTo>
                <a:cubicBezTo>
                  <a:pt x="352" y="428"/>
                  <a:pt x="352" y="428"/>
                  <a:pt x="352" y="428"/>
                </a:cubicBezTo>
                <a:cubicBezTo>
                  <a:pt x="352" y="507"/>
                  <a:pt x="352" y="507"/>
                  <a:pt x="352" y="507"/>
                </a:cubicBezTo>
                <a:cubicBezTo>
                  <a:pt x="266" y="507"/>
                  <a:pt x="266" y="507"/>
                  <a:pt x="266" y="507"/>
                </a:cubicBezTo>
                <a:lnTo>
                  <a:pt x="266" y="428"/>
                </a:lnTo>
                <a:close/>
                <a:moveTo>
                  <a:pt x="165" y="248"/>
                </a:moveTo>
                <a:cubicBezTo>
                  <a:pt x="252" y="248"/>
                  <a:pt x="252" y="248"/>
                  <a:pt x="252" y="248"/>
                </a:cubicBezTo>
                <a:cubicBezTo>
                  <a:pt x="252" y="325"/>
                  <a:pt x="252" y="325"/>
                  <a:pt x="252" y="325"/>
                </a:cubicBezTo>
                <a:cubicBezTo>
                  <a:pt x="165" y="325"/>
                  <a:pt x="165" y="325"/>
                  <a:pt x="165" y="325"/>
                </a:cubicBezTo>
                <a:lnTo>
                  <a:pt x="165" y="248"/>
                </a:lnTo>
                <a:close/>
                <a:moveTo>
                  <a:pt x="165" y="339"/>
                </a:moveTo>
                <a:cubicBezTo>
                  <a:pt x="252" y="339"/>
                  <a:pt x="252" y="339"/>
                  <a:pt x="252" y="339"/>
                </a:cubicBezTo>
                <a:cubicBezTo>
                  <a:pt x="252" y="414"/>
                  <a:pt x="252" y="414"/>
                  <a:pt x="252" y="414"/>
                </a:cubicBezTo>
                <a:cubicBezTo>
                  <a:pt x="165" y="414"/>
                  <a:pt x="165" y="414"/>
                  <a:pt x="165" y="414"/>
                </a:cubicBezTo>
                <a:lnTo>
                  <a:pt x="165" y="339"/>
                </a:lnTo>
                <a:close/>
                <a:moveTo>
                  <a:pt x="165" y="428"/>
                </a:moveTo>
                <a:cubicBezTo>
                  <a:pt x="252" y="428"/>
                  <a:pt x="252" y="428"/>
                  <a:pt x="252" y="428"/>
                </a:cubicBezTo>
                <a:cubicBezTo>
                  <a:pt x="252" y="507"/>
                  <a:pt x="252" y="507"/>
                  <a:pt x="252" y="507"/>
                </a:cubicBezTo>
                <a:cubicBezTo>
                  <a:pt x="165" y="507"/>
                  <a:pt x="165" y="507"/>
                  <a:pt x="165" y="507"/>
                </a:cubicBezTo>
                <a:lnTo>
                  <a:pt x="165" y="428"/>
                </a:lnTo>
                <a:close/>
                <a:moveTo>
                  <a:pt x="69" y="248"/>
                </a:moveTo>
                <a:cubicBezTo>
                  <a:pt x="151" y="248"/>
                  <a:pt x="151" y="248"/>
                  <a:pt x="151" y="248"/>
                </a:cubicBezTo>
                <a:cubicBezTo>
                  <a:pt x="151" y="325"/>
                  <a:pt x="151" y="325"/>
                  <a:pt x="151" y="325"/>
                </a:cubicBezTo>
                <a:cubicBezTo>
                  <a:pt x="69" y="325"/>
                  <a:pt x="69" y="325"/>
                  <a:pt x="69" y="325"/>
                </a:cubicBezTo>
                <a:lnTo>
                  <a:pt x="69" y="248"/>
                </a:lnTo>
                <a:close/>
                <a:moveTo>
                  <a:pt x="69" y="339"/>
                </a:moveTo>
                <a:cubicBezTo>
                  <a:pt x="151" y="339"/>
                  <a:pt x="151" y="339"/>
                  <a:pt x="151" y="339"/>
                </a:cubicBezTo>
                <a:cubicBezTo>
                  <a:pt x="151" y="414"/>
                  <a:pt x="151" y="414"/>
                  <a:pt x="151" y="414"/>
                </a:cubicBezTo>
                <a:cubicBezTo>
                  <a:pt x="69" y="414"/>
                  <a:pt x="69" y="414"/>
                  <a:pt x="69" y="414"/>
                </a:cubicBezTo>
                <a:lnTo>
                  <a:pt x="69" y="339"/>
                </a:lnTo>
                <a:close/>
                <a:moveTo>
                  <a:pt x="69" y="428"/>
                </a:moveTo>
                <a:cubicBezTo>
                  <a:pt x="151" y="428"/>
                  <a:pt x="151" y="428"/>
                  <a:pt x="151" y="428"/>
                </a:cubicBezTo>
                <a:cubicBezTo>
                  <a:pt x="151" y="507"/>
                  <a:pt x="151" y="507"/>
                  <a:pt x="151" y="507"/>
                </a:cubicBezTo>
                <a:cubicBezTo>
                  <a:pt x="69" y="507"/>
                  <a:pt x="69" y="507"/>
                  <a:pt x="69" y="507"/>
                </a:cubicBezTo>
                <a:lnTo>
                  <a:pt x="69" y="428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Metin kutusu 143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49411" y="5186124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>
                <a:solidFill>
                  <a:schemeClr val="bg1">
                    <a:lumMod val="85000"/>
                  </a:schemeClr>
                </a:solidFill>
              </a:rPr>
              <a:t>04/01/1998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5" name="Metin kutusu 14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41609" y="5020407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DOĞUM TARİHİ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6" name="Freeform 242"/>
          <p:cNvSpPr>
            <a:spLocks noChangeAspect="1" noEditPoints="1"/>
          </p:cNvSpPr>
          <p:nvPr/>
        </p:nvSpPr>
        <p:spPr bwMode="auto">
          <a:xfrm>
            <a:off x="381188" y="5468579"/>
            <a:ext cx="144000" cy="133044"/>
          </a:xfrm>
          <a:custGeom>
            <a:avLst/>
            <a:gdLst>
              <a:gd name="T0" fmla="*/ 77 w 77"/>
              <a:gd name="T1" fmla="*/ 15 h 72"/>
              <a:gd name="T2" fmla="*/ 77 w 77"/>
              <a:gd name="T3" fmla="*/ 20 h 72"/>
              <a:gd name="T4" fmla="*/ 72 w 77"/>
              <a:gd name="T5" fmla="*/ 20 h 72"/>
              <a:gd name="T6" fmla="*/ 69 w 77"/>
              <a:gd name="T7" fmla="*/ 23 h 72"/>
              <a:gd name="T8" fmla="*/ 8 w 77"/>
              <a:gd name="T9" fmla="*/ 23 h 72"/>
              <a:gd name="T10" fmla="*/ 5 w 77"/>
              <a:gd name="T11" fmla="*/ 20 h 72"/>
              <a:gd name="T12" fmla="*/ 0 w 77"/>
              <a:gd name="T13" fmla="*/ 20 h 72"/>
              <a:gd name="T14" fmla="*/ 0 w 77"/>
              <a:gd name="T15" fmla="*/ 15 h 72"/>
              <a:gd name="T16" fmla="*/ 38 w 77"/>
              <a:gd name="T17" fmla="*/ 0 h 72"/>
              <a:gd name="T18" fmla="*/ 77 w 77"/>
              <a:gd name="T19" fmla="*/ 15 h 72"/>
              <a:gd name="T20" fmla="*/ 77 w 77"/>
              <a:gd name="T21" fmla="*/ 67 h 72"/>
              <a:gd name="T22" fmla="*/ 77 w 77"/>
              <a:gd name="T23" fmla="*/ 72 h 72"/>
              <a:gd name="T24" fmla="*/ 0 w 77"/>
              <a:gd name="T25" fmla="*/ 72 h 72"/>
              <a:gd name="T26" fmla="*/ 0 w 77"/>
              <a:gd name="T27" fmla="*/ 67 h 72"/>
              <a:gd name="T28" fmla="*/ 3 w 77"/>
              <a:gd name="T29" fmla="*/ 64 h 72"/>
              <a:gd name="T30" fmla="*/ 74 w 77"/>
              <a:gd name="T31" fmla="*/ 64 h 72"/>
              <a:gd name="T32" fmla="*/ 77 w 77"/>
              <a:gd name="T33" fmla="*/ 67 h 72"/>
              <a:gd name="T34" fmla="*/ 20 w 77"/>
              <a:gd name="T35" fmla="*/ 25 h 72"/>
              <a:gd name="T36" fmla="*/ 20 w 77"/>
              <a:gd name="T37" fmla="*/ 56 h 72"/>
              <a:gd name="T38" fmla="*/ 26 w 77"/>
              <a:gd name="T39" fmla="*/ 56 h 72"/>
              <a:gd name="T40" fmla="*/ 26 w 77"/>
              <a:gd name="T41" fmla="*/ 25 h 72"/>
              <a:gd name="T42" fmla="*/ 36 w 77"/>
              <a:gd name="T43" fmla="*/ 25 h 72"/>
              <a:gd name="T44" fmla="*/ 36 w 77"/>
              <a:gd name="T45" fmla="*/ 56 h 72"/>
              <a:gd name="T46" fmla="*/ 41 w 77"/>
              <a:gd name="T47" fmla="*/ 56 h 72"/>
              <a:gd name="T48" fmla="*/ 41 w 77"/>
              <a:gd name="T49" fmla="*/ 25 h 72"/>
              <a:gd name="T50" fmla="*/ 51 w 77"/>
              <a:gd name="T51" fmla="*/ 25 h 72"/>
              <a:gd name="T52" fmla="*/ 51 w 77"/>
              <a:gd name="T53" fmla="*/ 56 h 72"/>
              <a:gd name="T54" fmla="*/ 56 w 77"/>
              <a:gd name="T55" fmla="*/ 56 h 72"/>
              <a:gd name="T56" fmla="*/ 56 w 77"/>
              <a:gd name="T57" fmla="*/ 25 h 72"/>
              <a:gd name="T58" fmla="*/ 67 w 77"/>
              <a:gd name="T59" fmla="*/ 25 h 72"/>
              <a:gd name="T60" fmla="*/ 67 w 77"/>
              <a:gd name="T61" fmla="*/ 56 h 72"/>
              <a:gd name="T62" fmla="*/ 69 w 77"/>
              <a:gd name="T63" fmla="*/ 56 h 72"/>
              <a:gd name="T64" fmla="*/ 72 w 77"/>
              <a:gd name="T65" fmla="*/ 59 h 72"/>
              <a:gd name="T66" fmla="*/ 72 w 77"/>
              <a:gd name="T67" fmla="*/ 61 h 72"/>
              <a:gd name="T68" fmla="*/ 5 w 77"/>
              <a:gd name="T69" fmla="*/ 61 h 72"/>
              <a:gd name="T70" fmla="*/ 5 w 77"/>
              <a:gd name="T71" fmla="*/ 59 h 72"/>
              <a:gd name="T72" fmla="*/ 8 w 77"/>
              <a:gd name="T73" fmla="*/ 56 h 72"/>
              <a:gd name="T74" fmla="*/ 10 w 77"/>
              <a:gd name="T75" fmla="*/ 56 h 72"/>
              <a:gd name="T76" fmla="*/ 10 w 77"/>
              <a:gd name="T77" fmla="*/ 25 h 72"/>
              <a:gd name="T78" fmla="*/ 20 w 77"/>
              <a:gd name="T79" fmla="*/ 2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7" h="72">
                <a:moveTo>
                  <a:pt x="77" y="15"/>
                </a:moveTo>
                <a:cubicBezTo>
                  <a:pt x="77" y="20"/>
                  <a:pt x="77" y="20"/>
                  <a:pt x="77" y="20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2"/>
                  <a:pt x="71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38" y="0"/>
                  <a:pt x="38" y="0"/>
                  <a:pt x="38" y="0"/>
                </a:cubicBezTo>
                <a:lnTo>
                  <a:pt x="77" y="15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5"/>
                  <a:pt x="1" y="64"/>
                  <a:pt x="3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6" y="64"/>
                  <a:pt x="77" y="65"/>
                  <a:pt x="77" y="67"/>
                </a:cubicBezTo>
                <a:close/>
                <a:moveTo>
                  <a:pt x="20" y="25"/>
                </a:moveTo>
                <a:cubicBezTo>
                  <a:pt x="20" y="56"/>
                  <a:pt x="20" y="56"/>
                  <a:pt x="20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25"/>
                  <a:pt x="26" y="25"/>
                  <a:pt x="2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56"/>
                  <a:pt x="36" y="56"/>
                  <a:pt x="36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25"/>
                  <a:pt x="41" y="25"/>
                  <a:pt x="41" y="25"/>
                </a:cubicBezTo>
                <a:cubicBezTo>
                  <a:pt x="51" y="25"/>
                  <a:pt x="51" y="25"/>
                  <a:pt x="51" y="25"/>
                </a:cubicBezTo>
                <a:cubicBezTo>
                  <a:pt x="51" y="56"/>
                  <a:pt x="51" y="56"/>
                  <a:pt x="51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25"/>
                  <a:pt x="56" y="25"/>
                  <a:pt x="56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56"/>
                  <a:pt x="67" y="56"/>
                  <a:pt x="67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1" y="56"/>
                  <a:pt x="72" y="57"/>
                  <a:pt x="72" y="59"/>
                </a:cubicBezTo>
                <a:cubicBezTo>
                  <a:pt x="72" y="61"/>
                  <a:pt x="72" y="61"/>
                  <a:pt x="72" y="61"/>
                </a:cubicBezTo>
                <a:cubicBezTo>
                  <a:pt x="5" y="61"/>
                  <a:pt x="5" y="61"/>
                  <a:pt x="5" y="61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7"/>
                  <a:pt x="6" y="56"/>
                  <a:pt x="8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25"/>
                  <a:pt x="10" y="25"/>
                  <a:pt x="10" y="25"/>
                </a:cubicBezTo>
                <a:lnTo>
                  <a:pt x="20" y="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Metin kutusu 146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34640" y="5639505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Bekar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8" name="Metin kutusu 147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23589" y="5416020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MEDENİ DURUMU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0" name="Metin kutusu 149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32908" y="6086880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1" name="Metin kutusu 150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23589" y="5901044"/>
            <a:ext cx="13474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 smtClean="0">
                <a:solidFill>
                  <a:schemeClr val="bg1"/>
                </a:solidFill>
              </a:rPr>
              <a:t>EHLİYET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2" name="Freeform 241"/>
          <p:cNvSpPr>
            <a:spLocks noChangeAspect="1" noEditPoints="1"/>
          </p:cNvSpPr>
          <p:nvPr/>
        </p:nvSpPr>
        <p:spPr bwMode="auto">
          <a:xfrm>
            <a:off x="387635" y="5970147"/>
            <a:ext cx="144000" cy="112695"/>
          </a:xfrm>
          <a:custGeom>
            <a:avLst/>
            <a:gdLst>
              <a:gd name="T0" fmla="*/ 117 w 117"/>
              <a:gd name="T1" fmla="*/ 71 h 91"/>
              <a:gd name="T2" fmla="*/ 115 w 117"/>
              <a:gd name="T3" fmla="*/ 73 h 91"/>
              <a:gd name="T4" fmla="*/ 110 w 117"/>
              <a:gd name="T5" fmla="*/ 73 h 91"/>
              <a:gd name="T6" fmla="*/ 110 w 117"/>
              <a:gd name="T7" fmla="*/ 80 h 91"/>
              <a:gd name="T8" fmla="*/ 99 w 117"/>
              <a:gd name="T9" fmla="*/ 91 h 91"/>
              <a:gd name="T10" fmla="*/ 88 w 117"/>
              <a:gd name="T11" fmla="*/ 80 h 91"/>
              <a:gd name="T12" fmla="*/ 88 w 117"/>
              <a:gd name="T13" fmla="*/ 73 h 91"/>
              <a:gd name="T14" fmla="*/ 29 w 117"/>
              <a:gd name="T15" fmla="*/ 73 h 91"/>
              <a:gd name="T16" fmla="*/ 29 w 117"/>
              <a:gd name="T17" fmla="*/ 80 h 91"/>
              <a:gd name="T18" fmla="*/ 18 w 117"/>
              <a:gd name="T19" fmla="*/ 91 h 91"/>
              <a:gd name="T20" fmla="*/ 7 w 117"/>
              <a:gd name="T21" fmla="*/ 80 h 91"/>
              <a:gd name="T22" fmla="*/ 7 w 117"/>
              <a:gd name="T23" fmla="*/ 73 h 91"/>
              <a:gd name="T24" fmla="*/ 2 w 117"/>
              <a:gd name="T25" fmla="*/ 73 h 91"/>
              <a:gd name="T26" fmla="*/ 0 w 117"/>
              <a:gd name="T27" fmla="*/ 71 h 91"/>
              <a:gd name="T28" fmla="*/ 0 w 117"/>
              <a:gd name="T29" fmla="*/ 49 h 91"/>
              <a:gd name="T30" fmla="*/ 13 w 117"/>
              <a:gd name="T31" fmla="*/ 37 h 91"/>
              <a:gd name="T32" fmla="*/ 15 w 117"/>
              <a:gd name="T33" fmla="*/ 37 h 91"/>
              <a:gd name="T34" fmla="*/ 21 w 117"/>
              <a:gd name="T35" fmla="*/ 13 h 91"/>
              <a:gd name="T36" fmla="*/ 37 w 117"/>
              <a:gd name="T37" fmla="*/ 0 h 91"/>
              <a:gd name="T38" fmla="*/ 81 w 117"/>
              <a:gd name="T39" fmla="*/ 0 h 91"/>
              <a:gd name="T40" fmla="*/ 97 w 117"/>
              <a:gd name="T41" fmla="*/ 13 h 91"/>
              <a:gd name="T42" fmla="*/ 103 w 117"/>
              <a:gd name="T43" fmla="*/ 37 h 91"/>
              <a:gd name="T44" fmla="*/ 104 w 117"/>
              <a:gd name="T45" fmla="*/ 37 h 91"/>
              <a:gd name="T46" fmla="*/ 117 w 117"/>
              <a:gd name="T47" fmla="*/ 49 h 91"/>
              <a:gd name="T48" fmla="*/ 117 w 117"/>
              <a:gd name="T49" fmla="*/ 71 h 91"/>
              <a:gd name="T50" fmla="*/ 18 w 117"/>
              <a:gd name="T51" fmla="*/ 46 h 91"/>
              <a:gd name="T52" fmla="*/ 9 w 117"/>
              <a:gd name="T53" fmla="*/ 55 h 91"/>
              <a:gd name="T54" fmla="*/ 18 w 117"/>
              <a:gd name="T55" fmla="*/ 64 h 91"/>
              <a:gd name="T56" fmla="*/ 28 w 117"/>
              <a:gd name="T57" fmla="*/ 55 h 91"/>
              <a:gd name="T58" fmla="*/ 18 w 117"/>
              <a:gd name="T59" fmla="*/ 46 h 91"/>
              <a:gd name="T60" fmla="*/ 88 w 117"/>
              <a:gd name="T61" fmla="*/ 37 h 91"/>
              <a:gd name="T62" fmla="*/ 83 w 117"/>
              <a:gd name="T63" fmla="*/ 16 h 91"/>
              <a:gd name="T64" fmla="*/ 81 w 117"/>
              <a:gd name="T65" fmla="*/ 15 h 91"/>
              <a:gd name="T66" fmla="*/ 37 w 117"/>
              <a:gd name="T67" fmla="*/ 15 h 91"/>
              <a:gd name="T68" fmla="*/ 35 w 117"/>
              <a:gd name="T69" fmla="*/ 16 h 91"/>
              <a:gd name="T70" fmla="*/ 30 w 117"/>
              <a:gd name="T71" fmla="*/ 37 h 91"/>
              <a:gd name="T72" fmla="*/ 88 w 117"/>
              <a:gd name="T73" fmla="*/ 37 h 91"/>
              <a:gd name="T74" fmla="*/ 99 w 117"/>
              <a:gd name="T75" fmla="*/ 46 h 91"/>
              <a:gd name="T76" fmla="*/ 90 w 117"/>
              <a:gd name="T77" fmla="*/ 55 h 91"/>
              <a:gd name="T78" fmla="*/ 99 w 117"/>
              <a:gd name="T79" fmla="*/ 64 h 91"/>
              <a:gd name="T80" fmla="*/ 108 w 117"/>
              <a:gd name="T81" fmla="*/ 55 h 91"/>
              <a:gd name="T82" fmla="*/ 99 w 117"/>
              <a:gd name="T83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7" h="91">
                <a:moveTo>
                  <a:pt x="117" y="71"/>
                </a:moveTo>
                <a:cubicBezTo>
                  <a:pt x="117" y="72"/>
                  <a:pt x="116" y="73"/>
                  <a:pt x="115" y="73"/>
                </a:cubicBezTo>
                <a:cubicBezTo>
                  <a:pt x="110" y="73"/>
                  <a:pt x="110" y="73"/>
                  <a:pt x="110" y="73"/>
                </a:cubicBezTo>
                <a:cubicBezTo>
                  <a:pt x="110" y="80"/>
                  <a:pt x="110" y="80"/>
                  <a:pt x="110" y="80"/>
                </a:cubicBezTo>
                <a:cubicBezTo>
                  <a:pt x="110" y="86"/>
                  <a:pt x="105" y="91"/>
                  <a:pt x="99" y="91"/>
                </a:cubicBezTo>
                <a:cubicBezTo>
                  <a:pt x="93" y="91"/>
                  <a:pt x="88" y="86"/>
                  <a:pt x="88" y="80"/>
                </a:cubicBezTo>
                <a:cubicBezTo>
                  <a:pt x="88" y="73"/>
                  <a:pt x="88" y="73"/>
                  <a:pt x="88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0"/>
                  <a:pt x="29" y="80"/>
                  <a:pt x="29" y="80"/>
                </a:cubicBezTo>
                <a:cubicBezTo>
                  <a:pt x="29" y="86"/>
                  <a:pt x="24" y="91"/>
                  <a:pt x="18" y="91"/>
                </a:cubicBezTo>
                <a:cubicBezTo>
                  <a:pt x="12" y="91"/>
                  <a:pt x="7" y="86"/>
                  <a:pt x="7" y="80"/>
                </a:cubicBezTo>
                <a:cubicBezTo>
                  <a:pt x="7" y="73"/>
                  <a:pt x="7" y="73"/>
                  <a:pt x="7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2"/>
                  <a:pt x="6" y="37"/>
                  <a:pt x="13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5"/>
                  <a:pt x="29" y="0"/>
                  <a:pt x="37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8" y="0"/>
                  <a:pt x="95" y="5"/>
                  <a:pt x="97" y="13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111" y="37"/>
                  <a:pt x="117" y="42"/>
                  <a:pt x="117" y="49"/>
                </a:cubicBezTo>
                <a:lnTo>
                  <a:pt x="117" y="71"/>
                </a:lnTo>
                <a:close/>
                <a:moveTo>
                  <a:pt x="18" y="46"/>
                </a:moveTo>
                <a:cubicBezTo>
                  <a:pt x="13" y="46"/>
                  <a:pt x="9" y="50"/>
                  <a:pt x="9" y="55"/>
                </a:cubicBezTo>
                <a:cubicBezTo>
                  <a:pt x="9" y="60"/>
                  <a:pt x="13" y="64"/>
                  <a:pt x="18" y="64"/>
                </a:cubicBezTo>
                <a:cubicBezTo>
                  <a:pt x="23" y="64"/>
                  <a:pt x="28" y="60"/>
                  <a:pt x="28" y="55"/>
                </a:cubicBezTo>
                <a:cubicBezTo>
                  <a:pt x="28" y="50"/>
                  <a:pt x="23" y="46"/>
                  <a:pt x="18" y="46"/>
                </a:cubicBezTo>
                <a:close/>
                <a:moveTo>
                  <a:pt x="88" y="37"/>
                </a:moveTo>
                <a:cubicBezTo>
                  <a:pt x="83" y="16"/>
                  <a:pt x="83" y="16"/>
                  <a:pt x="83" y="16"/>
                </a:cubicBezTo>
                <a:cubicBezTo>
                  <a:pt x="82" y="16"/>
                  <a:pt x="81" y="15"/>
                  <a:pt x="81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6" y="15"/>
                  <a:pt x="35" y="16"/>
                  <a:pt x="35" y="16"/>
                </a:cubicBezTo>
                <a:cubicBezTo>
                  <a:pt x="30" y="37"/>
                  <a:pt x="30" y="37"/>
                  <a:pt x="30" y="37"/>
                </a:cubicBezTo>
                <a:lnTo>
                  <a:pt x="88" y="37"/>
                </a:lnTo>
                <a:close/>
                <a:moveTo>
                  <a:pt x="99" y="46"/>
                </a:moveTo>
                <a:cubicBezTo>
                  <a:pt x="94" y="46"/>
                  <a:pt x="90" y="50"/>
                  <a:pt x="90" y="55"/>
                </a:cubicBezTo>
                <a:cubicBezTo>
                  <a:pt x="90" y="60"/>
                  <a:pt x="94" y="64"/>
                  <a:pt x="99" y="64"/>
                </a:cubicBezTo>
                <a:cubicBezTo>
                  <a:pt x="104" y="64"/>
                  <a:pt x="108" y="60"/>
                  <a:pt x="108" y="55"/>
                </a:cubicBezTo>
                <a:cubicBezTo>
                  <a:pt x="108" y="50"/>
                  <a:pt x="104" y="46"/>
                  <a:pt x="99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39"/>
          <p:cNvSpPr>
            <a:spLocks noChangeAspect="1" noEditPoints="1"/>
          </p:cNvSpPr>
          <p:nvPr/>
        </p:nvSpPr>
        <p:spPr bwMode="auto">
          <a:xfrm>
            <a:off x="2172463" y="4955333"/>
            <a:ext cx="252000" cy="168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2129133" y="7804446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8" name="Düz Bağlayıcı 157"/>
          <p:cNvCxnSpPr/>
          <p:nvPr/>
        </p:nvCxnSpPr>
        <p:spPr>
          <a:xfrm>
            <a:off x="2264775" y="8166979"/>
            <a:ext cx="445" cy="122400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Düz Bağlayıcı 158"/>
          <p:cNvCxnSpPr/>
          <p:nvPr/>
        </p:nvCxnSpPr>
        <p:spPr>
          <a:xfrm>
            <a:off x="2463708" y="8032020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Metin kutusu 159"/>
          <p:cNvSpPr txBox="1"/>
          <p:nvPr/>
        </p:nvSpPr>
        <p:spPr>
          <a:xfrm>
            <a:off x="2386952" y="7755612"/>
            <a:ext cx="121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SERTİFİKALAR</a:t>
            </a:r>
            <a:endParaRPr lang="tr-TR" sz="1400" b="1" dirty="0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2210998" y="823681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Metin kutusu 161"/>
          <p:cNvSpPr txBox="1"/>
          <p:nvPr/>
        </p:nvSpPr>
        <p:spPr>
          <a:xfrm>
            <a:off x="2386952" y="816598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2021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63" name="Metin kutusu 16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37161" y="8143545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Proje Yönetimi Sertifikası </a:t>
            </a:r>
          </a:p>
        </p:txBody>
      </p:sp>
      <p:sp>
        <p:nvSpPr>
          <p:cNvPr id="164" name="Metin kutusu 16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43282" y="8339557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ABC Uzaktan Eğitim Merkezi</a:t>
            </a:r>
            <a:endParaRPr lang="tr-TR" sz="1000" dirty="0" smtClean="0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2210998" y="87147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Metin kutusu 165"/>
          <p:cNvSpPr txBox="1"/>
          <p:nvPr/>
        </p:nvSpPr>
        <p:spPr>
          <a:xfrm>
            <a:off x="2386952" y="8663005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2020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67" name="Metin kutusu 166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37161" y="8640564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/>
              <a:t>Python</a:t>
            </a:r>
            <a:r>
              <a:rPr lang="tr-TR" sz="1100" b="1" dirty="0"/>
              <a:t> Yazılım Dili Sertifikası </a:t>
            </a:r>
            <a:endParaRPr lang="tr-TR" sz="1100" b="1" dirty="0" smtClean="0"/>
          </a:p>
        </p:txBody>
      </p:sp>
      <p:sp>
        <p:nvSpPr>
          <p:cNvPr id="168" name="Metin kutusu 16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30582" y="8830226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err="1" smtClean="0"/>
              <a:t>Udemy</a:t>
            </a:r>
            <a:endParaRPr lang="tr-TR" sz="1000" dirty="0" smtClean="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2210998" y="925451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Metin kutusu 169"/>
          <p:cNvSpPr txBox="1"/>
          <p:nvPr/>
        </p:nvSpPr>
        <p:spPr>
          <a:xfrm>
            <a:off x="2386952" y="9202737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2018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71" name="Metin kutusu 170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37161" y="9180296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Diksiyon Eğitimi</a:t>
            </a:r>
          </a:p>
        </p:txBody>
      </p:sp>
      <p:sp>
        <p:nvSpPr>
          <p:cNvPr id="172" name="Metin kutusu 17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49632" y="9382658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ABC Uzaktan Eğitim Merkezi</a:t>
            </a:r>
          </a:p>
        </p:txBody>
      </p:sp>
      <p:sp>
        <p:nvSpPr>
          <p:cNvPr id="174" name="Freeform 343"/>
          <p:cNvSpPr>
            <a:spLocks noChangeAspect="1" noEditPoints="1"/>
          </p:cNvSpPr>
          <p:nvPr/>
        </p:nvSpPr>
        <p:spPr bwMode="auto">
          <a:xfrm>
            <a:off x="2203664" y="7856411"/>
            <a:ext cx="144000" cy="169282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5" name="Düz Bağlayıcı 174"/>
          <p:cNvCxnSpPr/>
          <p:nvPr/>
        </p:nvCxnSpPr>
        <p:spPr>
          <a:xfrm>
            <a:off x="352689" y="7935361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Metin kutusu 175"/>
          <p:cNvSpPr txBox="1"/>
          <p:nvPr/>
        </p:nvSpPr>
        <p:spPr>
          <a:xfrm>
            <a:off x="271093" y="7645656"/>
            <a:ext cx="97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DİL BİLGİSİ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79" name="Metin kutusu 17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45927" y="8035236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TÜRKÇE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0" name="Metin kutusu 179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31483" y="8148015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Anadil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" name="Metin kutusu 18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50785" y="8496354"/>
            <a:ext cx="904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İNGİLİZCE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3" name="Metin kutusu 182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8230" y="8655953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İleri Seviye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6" name="Freeform 270"/>
          <p:cNvSpPr>
            <a:spLocks noChangeAspect="1" noEditPoints="1"/>
          </p:cNvSpPr>
          <p:nvPr/>
        </p:nvSpPr>
        <p:spPr bwMode="auto">
          <a:xfrm>
            <a:off x="387654" y="8094233"/>
            <a:ext cx="183550" cy="14531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Metin kutusu 99"/>
          <p:cNvSpPr txBox="1"/>
          <p:nvPr/>
        </p:nvSpPr>
        <p:spPr>
          <a:xfrm>
            <a:off x="334910" y="8054878"/>
            <a:ext cx="263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" dirty="0" smtClean="0">
                <a:solidFill>
                  <a:schemeClr val="bg1"/>
                </a:solidFill>
              </a:rPr>
              <a:t>TR</a:t>
            </a:r>
            <a:endParaRPr lang="tr-TR" sz="600" dirty="0">
              <a:solidFill>
                <a:schemeClr val="bg1"/>
              </a:solidFill>
            </a:endParaRPr>
          </a:p>
        </p:txBody>
      </p:sp>
      <p:sp>
        <p:nvSpPr>
          <p:cNvPr id="188" name="Freeform 270"/>
          <p:cNvSpPr>
            <a:spLocks noChangeAspect="1" noEditPoints="1"/>
          </p:cNvSpPr>
          <p:nvPr/>
        </p:nvSpPr>
        <p:spPr bwMode="auto">
          <a:xfrm>
            <a:off x="382124" y="8562015"/>
            <a:ext cx="216000" cy="17100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Metin kutusu 188"/>
          <p:cNvSpPr txBox="1"/>
          <p:nvPr/>
        </p:nvSpPr>
        <p:spPr>
          <a:xfrm>
            <a:off x="334871" y="8535861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" dirty="0" smtClean="0">
                <a:solidFill>
                  <a:schemeClr val="bg1"/>
                </a:solidFill>
              </a:rPr>
              <a:t>EN</a:t>
            </a:r>
            <a:endParaRPr lang="tr-TR" sz="600" dirty="0">
              <a:solidFill>
                <a:schemeClr val="bg1"/>
              </a:solidFill>
            </a:endParaRPr>
          </a:p>
        </p:txBody>
      </p:sp>
      <p:sp>
        <p:nvSpPr>
          <p:cNvPr id="112" name="Metin kutusu 11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496306" y="6290786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ASKERLİK DURUMU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19" name="Metin kutusu 118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496306" y="6496465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Tecilli (2024)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0" name="Freeform 261"/>
          <p:cNvSpPr>
            <a:spLocks noChangeAspect="1" noEditPoints="1"/>
          </p:cNvSpPr>
          <p:nvPr/>
        </p:nvSpPr>
        <p:spPr bwMode="auto">
          <a:xfrm>
            <a:off x="397473" y="6379381"/>
            <a:ext cx="149222" cy="130568"/>
          </a:xfrm>
          <a:custGeom>
            <a:avLst/>
            <a:gdLst>
              <a:gd name="T0" fmla="*/ 6 w 54"/>
              <a:gd name="T1" fmla="*/ 8 h 48"/>
              <a:gd name="T2" fmla="*/ 6 w 54"/>
              <a:gd name="T3" fmla="*/ 47 h 48"/>
              <a:gd name="T4" fmla="*/ 5 w 54"/>
              <a:gd name="T5" fmla="*/ 48 h 48"/>
              <a:gd name="T6" fmla="*/ 3 w 54"/>
              <a:gd name="T7" fmla="*/ 48 h 48"/>
              <a:gd name="T8" fmla="*/ 2 w 54"/>
              <a:gd name="T9" fmla="*/ 47 h 48"/>
              <a:gd name="T10" fmla="*/ 2 w 54"/>
              <a:gd name="T11" fmla="*/ 8 h 48"/>
              <a:gd name="T12" fmla="*/ 0 w 54"/>
              <a:gd name="T13" fmla="*/ 4 h 48"/>
              <a:gd name="T14" fmla="*/ 4 w 54"/>
              <a:gd name="T15" fmla="*/ 0 h 48"/>
              <a:gd name="T16" fmla="*/ 8 w 54"/>
              <a:gd name="T17" fmla="*/ 4 h 48"/>
              <a:gd name="T18" fmla="*/ 6 w 54"/>
              <a:gd name="T19" fmla="*/ 8 h 48"/>
              <a:gd name="T20" fmla="*/ 54 w 54"/>
              <a:gd name="T21" fmla="*/ 30 h 48"/>
              <a:gd name="T22" fmla="*/ 52 w 54"/>
              <a:gd name="T23" fmla="*/ 32 h 48"/>
              <a:gd name="T24" fmla="*/ 41 w 54"/>
              <a:gd name="T25" fmla="*/ 35 h 48"/>
              <a:gd name="T26" fmla="*/ 26 w 54"/>
              <a:gd name="T27" fmla="*/ 31 h 48"/>
              <a:gd name="T28" fmla="*/ 11 w 54"/>
              <a:gd name="T29" fmla="*/ 36 h 48"/>
              <a:gd name="T30" fmla="*/ 10 w 54"/>
              <a:gd name="T31" fmla="*/ 36 h 48"/>
              <a:gd name="T32" fmla="*/ 8 w 54"/>
              <a:gd name="T33" fmla="*/ 34 h 48"/>
              <a:gd name="T34" fmla="*/ 8 w 54"/>
              <a:gd name="T35" fmla="*/ 11 h 48"/>
              <a:gd name="T36" fmla="*/ 9 w 54"/>
              <a:gd name="T37" fmla="*/ 9 h 48"/>
              <a:gd name="T38" fmla="*/ 12 w 54"/>
              <a:gd name="T39" fmla="*/ 8 h 48"/>
              <a:gd name="T40" fmla="*/ 25 w 54"/>
              <a:gd name="T41" fmla="*/ 4 h 48"/>
              <a:gd name="T42" fmla="*/ 38 w 54"/>
              <a:gd name="T43" fmla="*/ 8 h 48"/>
              <a:gd name="T44" fmla="*/ 40 w 54"/>
              <a:gd name="T45" fmla="*/ 8 h 48"/>
              <a:gd name="T46" fmla="*/ 52 w 54"/>
              <a:gd name="T47" fmla="*/ 4 h 48"/>
              <a:gd name="T48" fmla="*/ 54 w 54"/>
              <a:gd name="T49" fmla="*/ 6 h 48"/>
              <a:gd name="T50" fmla="*/ 54 w 54"/>
              <a:gd name="T51" fmla="*/ 3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4" h="48">
                <a:moveTo>
                  <a:pt x="6" y="8"/>
                </a:moveTo>
                <a:cubicBezTo>
                  <a:pt x="6" y="47"/>
                  <a:pt x="6" y="47"/>
                  <a:pt x="6" y="47"/>
                </a:cubicBezTo>
                <a:cubicBezTo>
                  <a:pt x="6" y="47"/>
                  <a:pt x="6" y="48"/>
                  <a:pt x="5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2" y="47"/>
                  <a:pt x="2" y="47"/>
                </a:cubicBezTo>
                <a:cubicBezTo>
                  <a:pt x="2" y="8"/>
                  <a:pt x="2" y="8"/>
                  <a:pt x="2" y="8"/>
                </a:cubicBezTo>
                <a:cubicBezTo>
                  <a:pt x="1" y="7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6"/>
                  <a:pt x="7" y="7"/>
                  <a:pt x="6" y="8"/>
                </a:cubicBezTo>
                <a:close/>
                <a:moveTo>
                  <a:pt x="54" y="30"/>
                </a:moveTo>
                <a:cubicBezTo>
                  <a:pt x="54" y="31"/>
                  <a:pt x="53" y="31"/>
                  <a:pt x="52" y="32"/>
                </a:cubicBezTo>
                <a:cubicBezTo>
                  <a:pt x="49" y="34"/>
                  <a:pt x="45" y="35"/>
                  <a:pt x="41" y="35"/>
                </a:cubicBezTo>
                <a:cubicBezTo>
                  <a:pt x="35" y="35"/>
                  <a:pt x="32" y="31"/>
                  <a:pt x="26" y="31"/>
                </a:cubicBezTo>
                <a:cubicBezTo>
                  <a:pt x="21" y="31"/>
                  <a:pt x="15" y="33"/>
                  <a:pt x="11" y="36"/>
                </a:cubicBezTo>
                <a:cubicBezTo>
                  <a:pt x="11" y="36"/>
                  <a:pt x="11" y="36"/>
                  <a:pt x="10" y="36"/>
                </a:cubicBezTo>
                <a:cubicBezTo>
                  <a:pt x="9" y="36"/>
                  <a:pt x="8" y="35"/>
                  <a:pt x="8" y="34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0"/>
                  <a:pt x="9" y="10"/>
                  <a:pt x="9" y="9"/>
                </a:cubicBezTo>
                <a:cubicBezTo>
                  <a:pt x="10" y="9"/>
                  <a:pt x="11" y="8"/>
                  <a:pt x="12" y="8"/>
                </a:cubicBezTo>
                <a:cubicBezTo>
                  <a:pt x="15" y="6"/>
                  <a:pt x="20" y="4"/>
                  <a:pt x="25" y="4"/>
                </a:cubicBezTo>
                <a:cubicBezTo>
                  <a:pt x="29" y="4"/>
                  <a:pt x="33" y="6"/>
                  <a:pt x="38" y="8"/>
                </a:cubicBezTo>
                <a:cubicBezTo>
                  <a:pt x="38" y="8"/>
                  <a:pt x="39" y="8"/>
                  <a:pt x="40" y="8"/>
                </a:cubicBezTo>
                <a:cubicBezTo>
                  <a:pt x="45" y="8"/>
                  <a:pt x="50" y="4"/>
                  <a:pt x="52" y="4"/>
                </a:cubicBezTo>
                <a:cubicBezTo>
                  <a:pt x="53" y="4"/>
                  <a:pt x="54" y="5"/>
                  <a:pt x="54" y="6"/>
                </a:cubicBezTo>
                <a:lnTo>
                  <a:pt x="54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Metin kutusu 140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2644" y="3121710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Bursa,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2" name="Metin kutusu 14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41733" y="4267763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Örnek </a:t>
            </a:r>
            <a:r>
              <a:rPr lang="tr-TR" sz="1000" dirty="0"/>
              <a:t>Açıklama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Örnek </a:t>
            </a:r>
            <a:r>
              <a:rPr lang="tr-TR" sz="1000" dirty="0"/>
              <a:t>Sorumluluklar ve Görevler 2</a:t>
            </a:r>
          </a:p>
        </p:txBody>
      </p:sp>
      <p:sp>
        <p:nvSpPr>
          <p:cNvPr id="149" name="Metin kutusu 148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5647" y="4078395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Bursa,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Metin kutusu 152"/>
          <p:cNvSpPr txBox="1"/>
          <p:nvPr/>
        </p:nvSpPr>
        <p:spPr>
          <a:xfrm>
            <a:off x="2391571" y="686253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09.2011- 06.2015</a:t>
            </a:r>
          </a:p>
        </p:txBody>
      </p:sp>
      <p:sp>
        <p:nvSpPr>
          <p:cNvPr id="154" name="Metin kutusu 15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41780" y="6840091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Sayısal – BURSA ERKEK LİSESİ</a:t>
            </a:r>
          </a:p>
        </p:txBody>
      </p:sp>
      <p:sp>
        <p:nvSpPr>
          <p:cNvPr id="155" name="Metin kutusu 154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54251" y="7042453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GNO: 75/ 100 – Bursa Türkiye 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2231041" y="693445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285881" y="35813"/>
            <a:ext cx="1453823" cy="127980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321572" y="387027"/>
            <a:ext cx="135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PROFESYONEL</a:t>
            </a:r>
          </a:p>
          <a:p>
            <a:pPr algn="ctr"/>
            <a:r>
              <a:rPr lang="tr-TR" sz="1400" b="1" dirty="0" smtClean="0"/>
              <a:t> </a:t>
            </a:r>
            <a:r>
              <a:rPr lang="tr-TR" sz="1400" b="1" dirty="0"/>
              <a:t>FOTOĞRAF</a:t>
            </a:r>
          </a:p>
        </p:txBody>
      </p:sp>
    </p:spTree>
    <p:extLst>
      <p:ext uri="{BB962C8B-B14F-4D97-AF65-F5344CB8AC3E}">
        <p14:creationId xmlns:p14="http://schemas.microsoft.com/office/powerpoint/2010/main" val="32489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ikdörtgen 48"/>
          <p:cNvSpPr/>
          <p:nvPr/>
        </p:nvSpPr>
        <p:spPr>
          <a:xfrm>
            <a:off x="0" y="0"/>
            <a:ext cx="1953861" cy="9906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6B3126BC-122F-49FC-8D29-FB57EFB63282}"/>
              </a:ext>
            </a:extLst>
          </p:cNvPr>
          <p:cNvSpPr txBox="1"/>
          <p:nvPr/>
        </p:nvSpPr>
        <p:spPr>
          <a:xfrm>
            <a:off x="2058371" y="88164"/>
            <a:ext cx="4799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AD SOYAD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GungsuhChe" panose="02030609000101010101" pitchFamily="49" charset="-127"/>
              <a:cs typeface="Calibri" panose="020F0502020204030204" pitchFamily="34" charset="0"/>
            </a:endParaRP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080176" y="744882"/>
            <a:ext cx="477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rgbClr val="2F426B"/>
                </a:solidFill>
              </a:rPr>
              <a:t>MAKİNE MÜHENDİSİ</a:t>
            </a:r>
            <a:endParaRPr lang="en-US" sz="1600" dirty="0">
              <a:solidFill>
                <a:srgbClr val="2F426B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127332" y="136713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Freeform 115"/>
          <p:cNvSpPr>
            <a:spLocks noChangeAspect="1" noEditPoints="1"/>
          </p:cNvSpPr>
          <p:nvPr/>
        </p:nvSpPr>
        <p:spPr bwMode="auto">
          <a:xfrm>
            <a:off x="2181332" y="1426985"/>
            <a:ext cx="180000" cy="151303"/>
          </a:xfrm>
          <a:custGeom>
            <a:avLst/>
            <a:gdLst>
              <a:gd name="T0" fmla="*/ 32 w 58"/>
              <a:gd name="T1" fmla="*/ 41 h 49"/>
              <a:gd name="T2" fmla="*/ 27 w 58"/>
              <a:gd name="T3" fmla="*/ 41 h 49"/>
              <a:gd name="T4" fmla="*/ 27 w 58"/>
              <a:gd name="T5" fmla="*/ 35 h 49"/>
              <a:gd name="T6" fmla="*/ 2 w 58"/>
              <a:gd name="T7" fmla="*/ 35 h 49"/>
              <a:gd name="T8" fmla="*/ 2 w 58"/>
              <a:gd name="T9" fmla="*/ 44 h 49"/>
              <a:gd name="T10" fmla="*/ 8 w 58"/>
              <a:gd name="T11" fmla="*/ 49 h 49"/>
              <a:gd name="T12" fmla="*/ 51 w 58"/>
              <a:gd name="T13" fmla="*/ 49 h 49"/>
              <a:gd name="T14" fmla="*/ 56 w 58"/>
              <a:gd name="T15" fmla="*/ 44 h 49"/>
              <a:gd name="T16" fmla="*/ 56 w 58"/>
              <a:gd name="T17" fmla="*/ 35 h 49"/>
              <a:gd name="T18" fmla="*/ 32 w 58"/>
              <a:gd name="T19" fmla="*/ 35 h 49"/>
              <a:gd name="T20" fmla="*/ 32 w 58"/>
              <a:gd name="T21" fmla="*/ 41 h 49"/>
              <a:gd name="T22" fmla="*/ 22 w 58"/>
              <a:gd name="T23" fmla="*/ 6 h 49"/>
              <a:gd name="T24" fmla="*/ 25 w 58"/>
              <a:gd name="T25" fmla="*/ 4 h 49"/>
              <a:gd name="T26" fmla="*/ 34 w 58"/>
              <a:gd name="T27" fmla="*/ 4 h 49"/>
              <a:gd name="T28" fmla="*/ 36 w 58"/>
              <a:gd name="T29" fmla="*/ 6 h 49"/>
              <a:gd name="T30" fmla="*/ 38 w 58"/>
              <a:gd name="T31" fmla="*/ 9 h 49"/>
              <a:gd name="T32" fmla="*/ 21 w 58"/>
              <a:gd name="T33" fmla="*/ 9 h 49"/>
              <a:gd name="T34" fmla="*/ 22 w 58"/>
              <a:gd name="T35" fmla="*/ 6 h 49"/>
              <a:gd name="T36" fmla="*/ 27 w 58"/>
              <a:gd name="T37" fmla="*/ 26 h 49"/>
              <a:gd name="T38" fmla="*/ 32 w 58"/>
              <a:gd name="T39" fmla="*/ 26 h 49"/>
              <a:gd name="T40" fmla="*/ 32 w 58"/>
              <a:gd name="T41" fmla="*/ 32 h 49"/>
              <a:gd name="T42" fmla="*/ 58 w 58"/>
              <a:gd name="T43" fmla="*/ 32 h 49"/>
              <a:gd name="T44" fmla="*/ 57 w 58"/>
              <a:gd name="T45" fmla="*/ 15 h 49"/>
              <a:gd name="T46" fmla="*/ 52 w 58"/>
              <a:gd name="T47" fmla="*/ 9 h 49"/>
              <a:gd name="T48" fmla="*/ 42 w 58"/>
              <a:gd name="T49" fmla="*/ 9 h 49"/>
              <a:gd name="T50" fmla="*/ 39 w 58"/>
              <a:gd name="T51" fmla="*/ 3 h 49"/>
              <a:gd name="T52" fmla="*/ 36 w 58"/>
              <a:gd name="T53" fmla="*/ 0 h 49"/>
              <a:gd name="T54" fmla="*/ 23 w 58"/>
              <a:gd name="T55" fmla="*/ 0 h 49"/>
              <a:gd name="T56" fmla="*/ 19 w 58"/>
              <a:gd name="T57" fmla="*/ 3 h 49"/>
              <a:gd name="T58" fmla="*/ 16 w 58"/>
              <a:gd name="T59" fmla="*/ 9 h 49"/>
              <a:gd name="T60" fmla="*/ 7 w 58"/>
              <a:gd name="T61" fmla="*/ 9 h 49"/>
              <a:gd name="T62" fmla="*/ 1 w 58"/>
              <a:gd name="T63" fmla="*/ 15 h 49"/>
              <a:gd name="T64" fmla="*/ 0 w 58"/>
              <a:gd name="T65" fmla="*/ 32 h 49"/>
              <a:gd name="T66" fmla="*/ 27 w 58"/>
              <a:gd name="T67" fmla="*/ 32 h 49"/>
              <a:gd name="T68" fmla="*/ 27 w 58"/>
              <a:gd name="T69" fmla="*/ 2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49">
                <a:moveTo>
                  <a:pt x="32" y="4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35"/>
                  <a:pt x="27" y="35"/>
                  <a:pt x="2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40"/>
                  <a:pt x="2" y="44"/>
                </a:cubicBezTo>
                <a:cubicBezTo>
                  <a:pt x="3" y="46"/>
                  <a:pt x="3" y="49"/>
                  <a:pt x="8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5" y="49"/>
                  <a:pt x="56" y="46"/>
                  <a:pt x="56" y="44"/>
                </a:cubicBezTo>
                <a:cubicBezTo>
                  <a:pt x="56" y="40"/>
                  <a:pt x="56" y="35"/>
                  <a:pt x="56" y="35"/>
                </a:cubicBezTo>
                <a:cubicBezTo>
                  <a:pt x="32" y="35"/>
                  <a:pt x="32" y="35"/>
                  <a:pt x="32" y="35"/>
                </a:cubicBezTo>
                <a:lnTo>
                  <a:pt x="32" y="41"/>
                </a:lnTo>
                <a:close/>
                <a:moveTo>
                  <a:pt x="22" y="6"/>
                </a:moveTo>
                <a:cubicBezTo>
                  <a:pt x="23" y="5"/>
                  <a:pt x="23" y="4"/>
                  <a:pt x="25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5"/>
                  <a:pt x="36" y="6"/>
                </a:cubicBezTo>
                <a:cubicBezTo>
                  <a:pt x="36" y="6"/>
                  <a:pt x="37" y="8"/>
                  <a:pt x="38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8"/>
                  <a:pt x="22" y="6"/>
                  <a:pt x="22" y="6"/>
                </a:cubicBezTo>
                <a:close/>
                <a:moveTo>
                  <a:pt x="27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32" y="32"/>
                  <a:pt x="32" y="32"/>
                  <a:pt x="3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7" y="19"/>
                  <a:pt x="57" y="15"/>
                </a:cubicBezTo>
                <a:cubicBezTo>
                  <a:pt x="57" y="11"/>
                  <a:pt x="56" y="9"/>
                  <a:pt x="5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6"/>
                  <a:pt x="39" y="3"/>
                  <a:pt x="39" y="3"/>
                </a:cubicBezTo>
                <a:cubicBezTo>
                  <a:pt x="38" y="1"/>
                  <a:pt x="38" y="0"/>
                  <a:pt x="3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20" y="1"/>
                  <a:pt x="19" y="3"/>
                </a:cubicBezTo>
                <a:cubicBezTo>
                  <a:pt x="19" y="3"/>
                  <a:pt x="17" y="6"/>
                  <a:pt x="16" y="9"/>
                </a:cubicBezTo>
                <a:cubicBezTo>
                  <a:pt x="7" y="9"/>
                  <a:pt x="7" y="9"/>
                  <a:pt x="7" y="9"/>
                </a:cubicBezTo>
                <a:cubicBezTo>
                  <a:pt x="3" y="9"/>
                  <a:pt x="1" y="11"/>
                  <a:pt x="1" y="15"/>
                </a:cubicBezTo>
                <a:cubicBezTo>
                  <a:pt x="1" y="19"/>
                  <a:pt x="0" y="32"/>
                  <a:pt x="0" y="32"/>
                </a:cubicBezTo>
                <a:cubicBezTo>
                  <a:pt x="27" y="32"/>
                  <a:pt x="27" y="32"/>
                  <a:pt x="27" y="32"/>
                </a:cubicBezTo>
                <a:lnTo>
                  <a:pt x="27" y="26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Metin kutusu 87"/>
          <p:cNvSpPr txBox="1"/>
          <p:nvPr/>
        </p:nvSpPr>
        <p:spPr>
          <a:xfrm>
            <a:off x="2303073" y="172395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2021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3282" y="1701515"/>
            <a:ext cx="3498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TÜBİTAK Uluslararası İnsansız Hava Araçları </a:t>
            </a:r>
            <a:r>
              <a:rPr lang="tr-TR" sz="1100" b="1" dirty="0" smtClean="0"/>
              <a:t>Yarışması</a:t>
            </a:r>
          </a:p>
          <a:p>
            <a:r>
              <a:rPr lang="tr-TR" sz="1100" b="1" dirty="0" smtClean="0"/>
              <a:t>Birincilik Ödülü</a:t>
            </a:r>
          </a:p>
        </p:txBody>
      </p:sp>
      <p:sp>
        <p:nvSpPr>
          <p:cNvPr id="90" name="Metin kutusu 8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6516" y="2056600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Ankara,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2" name="Düz Bağlayıcı 91"/>
          <p:cNvCxnSpPr>
            <a:stCxn id="98" idx="4"/>
            <a:endCxn id="110" idx="4"/>
          </p:cNvCxnSpPr>
          <p:nvPr/>
        </p:nvCxnSpPr>
        <p:spPr>
          <a:xfrm flipH="1">
            <a:off x="2272107" y="1876425"/>
            <a:ext cx="1693" cy="1407927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Düz Bağlayıcı 96"/>
          <p:cNvCxnSpPr/>
          <p:nvPr/>
        </p:nvCxnSpPr>
        <p:spPr>
          <a:xfrm>
            <a:off x="2463708" y="1594709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etin kutusu 98"/>
          <p:cNvSpPr txBox="1"/>
          <p:nvPr/>
        </p:nvSpPr>
        <p:spPr>
          <a:xfrm>
            <a:off x="2386952" y="1318301"/>
            <a:ext cx="1633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BAŞARI &amp; ÖDÜLLER</a:t>
            </a:r>
            <a:endParaRPr lang="tr-TR" sz="1400" b="1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2228603" y="1786031"/>
            <a:ext cx="90394" cy="90394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1" name="Metin kutusu 100"/>
          <p:cNvSpPr txBox="1"/>
          <p:nvPr/>
        </p:nvSpPr>
        <p:spPr>
          <a:xfrm>
            <a:off x="2302435" y="2421450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2020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52644" y="2399009"/>
            <a:ext cx="3499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TEKNOFEST Uçan Araba Tasarım Yarışması İleri </a:t>
            </a:r>
            <a:r>
              <a:rPr lang="tr-TR" sz="1100" b="1" dirty="0" smtClean="0"/>
              <a:t>Kategori</a:t>
            </a:r>
          </a:p>
          <a:p>
            <a:r>
              <a:rPr lang="tr-TR" sz="1100" b="1" dirty="0" smtClean="0"/>
              <a:t>İkincilik Ödülü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210360" y="247794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6" name="Metin kutusu 105"/>
          <p:cNvSpPr txBox="1"/>
          <p:nvPr/>
        </p:nvSpPr>
        <p:spPr>
          <a:xfrm>
            <a:off x="2295222" y="3120148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2018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07" name="Metin kutusu 106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7087" y="3069290"/>
            <a:ext cx="3387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7. ABC Öğrenci Kongresi, En İyi Poster Bildiri </a:t>
            </a:r>
            <a:r>
              <a:rPr lang="tr-TR" sz="1100" b="1" dirty="0" smtClean="0"/>
              <a:t>Ödülü</a:t>
            </a:r>
          </a:p>
          <a:p>
            <a:r>
              <a:rPr lang="tr-TR" sz="1100" b="1" dirty="0"/>
              <a:t> ‘Poster Bildiri Başlığı’</a:t>
            </a:r>
            <a:endParaRPr lang="tr-TR" sz="1100" b="1" dirty="0" smtClean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218107" y="317635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127085" y="4263620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3" name="Düz Bağlayıcı 112"/>
          <p:cNvCxnSpPr/>
          <p:nvPr/>
        </p:nvCxnSpPr>
        <p:spPr>
          <a:xfrm flipH="1">
            <a:off x="2282599" y="4728467"/>
            <a:ext cx="2959" cy="66705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Düz Bağlayıcı 113"/>
          <p:cNvCxnSpPr/>
          <p:nvPr/>
        </p:nvCxnSpPr>
        <p:spPr>
          <a:xfrm>
            <a:off x="2420552" y="4572917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Metin kutusu 114"/>
          <p:cNvSpPr txBox="1"/>
          <p:nvPr/>
        </p:nvSpPr>
        <p:spPr>
          <a:xfrm>
            <a:off x="2389741" y="4038998"/>
            <a:ext cx="214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400" b="1" dirty="0"/>
          </a:p>
          <a:p>
            <a:r>
              <a:rPr lang="tr-TR" sz="1400" b="1" dirty="0"/>
              <a:t>SOSYAL KULÜP </a:t>
            </a:r>
            <a:r>
              <a:rPr lang="tr-TR" sz="1400" b="1" dirty="0" smtClean="0"/>
              <a:t>ÜYELİKLERİ</a:t>
            </a:r>
            <a:endParaRPr lang="tr-TR" sz="1400" b="1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222373" y="533344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7" name="Metin kutusu 116"/>
          <p:cNvSpPr txBox="1"/>
          <p:nvPr/>
        </p:nvSpPr>
        <p:spPr>
          <a:xfrm>
            <a:off x="2343796" y="4706883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2019-2020</a:t>
            </a:r>
          </a:p>
        </p:txBody>
      </p:sp>
      <p:sp>
        <p:nvSpPr>
          <p:cNvPr id="118" name="Metin kutusu 117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94005" y="4684442"/>
            <a:ext cx="3395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BTÜ Genç Kızılay Topluluğu (Yönetim Kurulu Üyesi)</a:t>
            </a:r>
            <a:endParaRPr lang="tr-TR" sz="1100" b="1" dirty="0" smtClean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218107" y="471351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2" name="Metin kutusu 121"/>
          <p:cNvSpPr txBox="1"/>
          <p:nvPr/>
        </p:nvSpPr>
        <p:spPr>
          <a:xfrm>
            <a:off x="2343796" y="524546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>
                <a:solidFill>
                  <a:srgbClr val="2F4050"/>
                </a:solidFill>
              </a:rPr>
              <a:t>2016-2018</a:t>
            </a:r>
          </a:p>
        </p:txBody>
      </p:sp>
      <p:sp>
        <p:nvSpPr>
          <p:cNvPr id="123" name="Metin kutusu 12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94005" y="5223025"/>
            <a:ext cx="3596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BTÜ Doğa Sporları Topluluğu (Başkan Yardımcılığı Görevi)</a:t>
            </a:r>
            <a:endParaRPr lang="tr-TR" sz="1100" b="1" dirty="0" smtClean="0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2178452" y="6440667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9" name="Düz Bağlayıcı 158"/>
          <p:cNvCxnSpPr/>
          <p:nvPr/>
        </p:nvCxnSpPr>
        <p:spPr>
          <a:xfrm>
            <a:off x="2513027" y="6668241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Metin kutusu 159"/>
          <p:cNvSpPr txBox="1"/>
          <p:nvPr/>
        </p:nvSpPr>
        <p:spPr>
          <a:xfrm>
            <a:off x="2436271" y="6391833"/>
            <a:ext cx="128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/>
              <a:t>REFERANSLAR </a:t>
            </a:r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2107443" y="688734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Metin kutusu 16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180466" y="6810540"/>
            <a:ext cx="112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Örnek Ad </a:t>
            </a:r>
            <a:r>
              <a:rPr lang="tr-TR" sz="1100" b="1" dirty="0" err="1"/>
              <a:t>Soyad</a:t>
            </a:r>
            <a:endParaRPr lang="tr-TR" sz="1100" b="1" dirty="0" smtClean="0"/>
          </a:p>
        </p:txBody>
      </p:sp>
      <p:sp>
        <p:nvSpPr>
          <p:cNvPr id="164" name="Metin kutusu 16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178452" y="7080760"/>
            <a:ext cx="171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Firma Adı (Üretim </a:t>
            </a:r>
            <a:r>
              <a:rPr lang="tr-TR" sz="1000" dirty="0" smtClean="0"/>
              <a:t>Şefi)</a:t>
            </a:r>
          </a:p>
          <a:p>
            <a:r>
              <a:rPr lang="tr-TR" sz="1000" dirty="0" smtClean="0"/>
              <a:t>Tel</a:t>
            </a:r>
            <a:r>
              <a:rPr lang="tr-TR" sz="1000" dirty="0"/>
              <a:t>: 999-999-99-99</a:t>
            </a:r>
          </a:p>
          <a:p>
            <a:r>
              <a:rPr lang="tr-TR" sz="1000" dirty="0"/>
              <a:t>E-mail: abc@hotmail.com</a:t>
            </a:r>
          </a:p>
          <a:p>
            <a:endParaRPr lang="tr-TR" sz="1000" dirty="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4347570" y="688734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Freeform 343"/>
          <p:cNvSpPr>
            <a:spLocks noChangeAspect="1" noEditPoints="1"/>
          </p:cNvSpPr>
          <p:nvPr/>
        </p:nvSpPr>
        <p:spPr bwMode="auto">
          <a:xfrm>
            <a:off x="2252983" y="6492632"/>
            <a:ext cx="144000" cy="169282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5" name="Düz Bağlayıcı 174"/>
          <p:cNvCxnSpPr/>
          <p:nvPr/>
        </p:nvCxnSpPr>
        <p:spPr>
          <a:xfrm>
            <a:off x="297120" y="2421450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Metin kutusu 190"/>
          <p:cNvSpPr txBox="1"/>
          <p:nvPr/>
        </p:nvSpPr>
        <p:spPr>
          <a:xfrm>
            <a:off x="251763" y="2137628"/>
            <a:ext cx="967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BECERİLER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93" name="Metin kutusu 192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175590" y="2615497"/>
            <a:ext cx="195386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Takım Çalışmasına Yatkın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Sorumluluk Alabilen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Öğrenmeye Açık ve İstekli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Disiplinli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Çözüm Odaklı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Hızlı ve  Etkili Karar Alabilen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İletişime Açık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Müşteri Odaklı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r>
              <a:rPr lang="tr-TR" sz="1100" b="1" dirty="0" smtClean="0">
                <a:solidFill>
                  <a:schemeClr val="bg1"/>
                </a:solidFill>
              </a:rPr>
              <a:t>Girişimci</a:t>
            </a:r>
          </a:p>
          <a:p>
            <a:endParaRPr lang="tr-TR" sz="1100" b="1" dirty="0">
              <a:solidFill>
                <a:schemeClr val="bg1"/>
              </a:solidFill>
            </a:endParaRPr>
          </a:p>
          <a:p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1" name="Metin kutusu 140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266516" y="2776174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Gaziantep,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9" name="Metin kutusu 148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3305523" y="3439833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Antalya, TÜRKİYE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9" name="Freeform 282"/>
          <p:cNvSpPr>
            <a:spLocks noChangeAspect="1" noEditPoints="1"/>
          </p:cNvSpPr>
          <p:nvPr/>
        </p:nvSpPr>
        <p:spPr bwMode="auto">
          <a:xfrm>
            <a:off x="2166546" y="4328505"/>
            <a:ext cx="206673" cy="180965"/>
          </a:xfrm>
          <a:custGeom>
            <a:avLst/>
            <a:gdLst>
              <a:gd name="T0" fmla="*/ 177 w 177"/>
              <a:gd name="T1" fmla="*/ 63 h 154"/>
              <a:gd name="T2" fmla="*/ 164 w 177"/>
              <a:gd name="T3" fmla="*/ 76 h 154"/>
              <a:gd name="T4" fmla="*/ 164 w 177"/>
              <a:gd name="T5" fmla="*/ 113 h 154"/>
              <a:gd name="T6" fmla="*/ 151 w 177"/>
              <a:gd name="T7" fmla="*/ 126 h 154"/>
              <a:gd name="T8" fmla="*/ 72 w 177"/>
              <a:gd name="T9" fmla="*/ 89 h 154"/>
              <a:gd name="T10" fmla="*/ 64 w 177"/>
              <a:gd name="T11" fmla="*/ 114 h 154"/>
              <a:gd name="T12" fmla="*/ 76 w 177"/>
              <a:gd name="T13" fmla="*/ 141 h 154"/>
              <a:gd name="T14" fmla="*/ 35 w 177"/>
              <a:gd name="T15" fmla="*/ 145 h 154"/>
              <a:gd name="T16" fmla="*/ 28 w 177"/>
              <a:gd name="T17" fmla="*/ 88 h 154"/>
              <a:gd name="T18" fmla="*/ 16 w 177"/>
              <a:gd name="T19" fmla="*/ 88 h 154"/>
              <a:gd name="T20" fmla="*/ 0 w 177"/>
              <a:gd name="T21" fmla="*/ 72 h 154"/>
              <a:gd name="T22" fmla="*/ 0 w 177"/>
              <a:gd name="T23" fmla="*/ 54 h 154"/>
              <a:gd name="T24" fmla="*/ 16 w 177"/>
              <a:gd name="T25" fmla="*/ 38 h 154"/>
              <a:gd name="T26" fmla="*/ 63 w 177"/>
              <a:gd name="T27" fmla="*/ 38 h 154"/>
              <a:gd name="T28" fmla="*/ 151 w 177"/>
              <a:gd name="T29" fmla="*/ 0 h 154"/>
              <a:gd name="T30" fmla="*/ 164 w 177"/>
              <a:gd name="T31" fmla="*/ 13 h 154"/>
              <a:gd name="T32" fmla="*/ 164 w 177"/>
              <a:gd name="T33" fmla="*/ 50 h 154"/>
              <a:gd name="T34" fmla="*/ 177 w 177"/>
              <a:gd name="T35" fmla="*/ 63 h 154"/>
              <a:gd name="T36" fmla="*/ 151 w 177"/>
              <a:gd name="T37" fmla="*/ 16 h 154"/>
              <a:gd name="T38" fmla="*/ 76 w 177"/>
              <a:gd name="T39" fmla="*/ 50 h 154"/>
              <a:gd name="T40" fmla="*/ 76 w 177"/>
              <a:gd name="T41" fmla="*/ 76 h 154"/>
              <a:gd name="T42" fmla="*/ 151 w 177"/>
              <a:gd name="T43" fmla="*/ 110 h 154"/>
              <a:gd name="T44" fmla="*/ 151 w 177"/>
              <a:gd name="T45" fmla="*/ 1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7" h="154">
                <a:moveTo>
                  <a:pt x="177" y="63"/>
                </a:moveTo>
                <a:cubicBezTo>
                  <a:pt x="177" y="70"/>
                  <a:pt x="171" y="76"/>
                  <a:pt x="164" y="76"/>
                </a:cubicBezTo>
                <a:cubicBezTo>
                  <a:pt x="164" y="113"/>
                  <a:pt x="164" y="113"/>
                  <a:pt x="164" y="113"/>
                </a:cubicBezTo>
                <a:cubicBezTo>
                  <a:pt x="164" y="120"/>
                  <a:pt x="158" y="126"/>
                  <a:pt x="151" y="126"/>
                </a:cubicBezTo>
                <a:cubicBezTo>
                  <a:pt x="134" y="111"/>
                  <a:pt x="106" y="91"/>
                  <a:pt x="72" y="89"/>
                </a:cubicBezTo>
                <a:cubicBezTo>
                  <a:pt x="60" y="92"/>
                  <a:pt x="56" y="106"/>
                  <a:pt x="64" y="114"/>
                </a:cubicBezTo>
                <a:cubicBezTo>
                  <a:pt x="57" y="125"/>
                  <a:pt x="65" y="133"/>
                  <a:pt x="76" y="141"/>
                </a:cubicBezTo>
                <a:cubicBezTo>
                  <a:pt x="70" y="153"/>
                  <a:pt x="44" y="154"/>
                  <a:pt x="35" y="145"/>
                </a:cubicBezTo>
                <a:cubicBezTo>
                  <a:pt x="30" y="128"/>
                  <a:pt x="21" y="110"/>
                  <a:pt x="28" y="88"/>
                </a:cubicBezTo>
                <a:cubicBezTo>
                  <a:pt x="16" y="88"/>
                  <a:pt x="16" y="88"/>
                  <a:pt x="16" y="88"/>
                </a:cubicBezTo>
                <a:cubicBezTo>
                  <a:pt x="7" y="88"/>
                  <a:pt x="0" y="81"/>
                  <a:pt x="0" y="72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45"/>
                  <a:pt x="7" y="38"/>
                  <a:pt x="16" y="38"/>
                </a:cubicBezTo>
                <a:cubicBezTo>
                  <a:pt x="63" y="38"/>
                  <a:pt x="63" y="38"/>
                  <a:pt x="63" y="38"/>
                </a:cubicBezTo>
                <a:cubicBezTo>
                  <a:pt x="101" y="38"/>
                  <a:pt x="133" y="16"/>
                  <a:pt x="151" y="0"/>
                </a:cubicBezTo>
                <a:cubicBezTo>
                  <a:pt x="158" y="0"/>
                  <a:pt x="164" y="6"/>
                  <a:pt x="164" y="13"/>
                </a:cubicBezTo>
                <a:cubicBezTo>
                  <a:pt x="164" y="50"/>
                  <a:pt x="164" y="50"/>
                  <a:pt x="164" y="50"/>
                </a:cubicBezTo>
                <a:cubicBezTo>
                  <a:pt x="171" y="50"/>
                  <a:pt x="177" y="56"/>
                  <a:pt x="177" y="63"/>
                </a:cubicBezTo>
                <a:close/>
                <a:moveTo>
                  <a:pt x="151" y="16"/>
                </a:moveTo>
                <a:cubicBezTo>
                  <a:pt x="126" y="36"/>
                  <a:pt x="101" y="47"/>
                  <a:pt x="76" y="50"/>
                </a:cubicBezTo>
                <a:cubicBezTo>
                  <a:pt x="76" y="76"/>
                  <a:pt x="76" y="76"/>
                  <a:pt x="76" y="76"/>
                </a:cubicBezTo>
                <a:cubicBezTo>
                  <a:pt x="101" y="79"/>
                  <a:pt x="126" y="90"/>
                  <a:pt x="151" y="110"/>
                </a:cubicBezTo>
                <a:lnTo>
                  <a:pt x="151" y="16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Metin kutusu 12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4455939" y="6801930"/>
            <a:ext cx="112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Örnek Ad </a:t>
            </a:r>
            <a:r>
              <a:rPr lang="tr-TR" sz="1100" b="1" dirty="0" err="1"/>
              <a:t>Soyad</a:t>
            </a:r>
            <a:endParaRPr lang="tr-TR" sz="1100" b="1" dirty="0" smtClean="0"/>
          </a:p>
        </p:txBody>
      </p:sp>
      <p:sp>
        <p:nvSpPr>
          <p:cNvPr id="134" name="Metin kutusu 133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4285478" y="7063540"/>
            <a:ext cx="26228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Bursa Teknik </a:t>
            </a:r>
            <a:r>
              <a:rPr lang="tr-TR" sz="1000" dirty="0" smtClean="0"/>
              <a:t>Üniversitesi</a:t>
            </a:r>
          </a:p>
          <a:p>
            <a:r>
              <a:rPr lang="tr-TR" sz="1000" dirty="0" smtClean="0"/>
              <a:t>(</a:t>
            </a:r>
            <a:r>
              <a:rPr lang="tr-TR" sz="1000" dirty="0"/>
              <a:t>Makine Mühendisliği Bölümü Öğretim </a:t>
            </a:r>
            <a:r>
              <a:rPr lang="tr-TR" sz="1000" dirty="0" smtClean="0"/>
              <a:t>Üyesi)</a:t>
            </a:r>
          </a:p>
          <a:p>
            <a:r>
              <a:rPr lang="tr-TR" sz="1000" dirty="0" smtClean="0"/>
              <a:t>Tel</a:t>
            </a:r>
            <a:r>
              <a:rPr lang="tr-TR" sz="1000" dirty="0"/>
              <a:t>: 999-999-99-99</a:t>
            </a:r>
          </a:p>
          <a:p>
            <a:r>
              <a:rPr lang="tr-TR" sz="1000" dirty="0" smtClean="0"/>
              <a:t>E-mail</a:t>
            </a:r>
            <a:r>
              <a:rPr lang="tr-TR" sz="1000" dirty="0"/>
              <a:t>: abc@hotmail.com</a:t>
            </a:r>
          </a:p>
          <a:p>
            <a:endParaRPr lang="tr-TR" sz="1000" dirty="0"/>
          </a:p>
        </p:txBody>
      </p:sp>
      <p:sp>
        <p:nvSpPr>
          <p:cNvPr id="181" name="Oval 180"/>
          <p:cNvSpPr/>
          <p:nvPr/>
        </p:nvSpPr>
        <p:spPr>
          <a:xfrm>
            <a:off x="193408" y="212961"/>
            <a:ext cx="1453823" cy="127980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229099" y="564175"/>
            <a:ext cx="135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PROFESYONEL</a:t>
            </a:r>
          </a:p>
          <a:p>
            <a:pPr algn="ctr"/>
            <a:r>
              <a:rPr lang="tr-TR" sz="1400" b="1" dirty="0" smtClean="0"/>
              <a:t> </a:t>
            </a:r>
            <a:r>
              <a:rPr lang="tr-TR" sz="1400" b="1" dirty="0"/>
              <a:t>FOTOĞRAF</a:t>
            </a:r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2107443" y="823993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Metin kutusu 195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180466" y="8163130"/>
            <a:ext cx="112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Örnek Ad </a:t>
            </a:r>
            <a:r>
              <a:rPr lang="tr-TR" sz="1100" b="1" dirty="0" err="1"/>
              <a:t>Soyad</a:t>
            </a:r>
            <a:endParaRPr lang="tr-TR" sz="1100" b="1" dirty="0" smtClean="0"/>
          </a:p>
        </p:txBody>
      </p:sp>
      <p:sp>
        <p:nvSpPr>
          <p:cNvPr id="200" name="Metin kutusu 199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178452" y="8433350"/>
            <a:ext cx="171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Firma Adı </a:t>
            </a:r>
            <a:r>
              <a:rPr lang="tr-TR" sz="1000" dirty="0" smtClean="0"/>
              <a:t>(İK Uzmanı)</a:t>
            </a:r>
          </a:p>
          <a:p>
            <a:r>
              <a:rPr lang="tr-TR" sz="1000" dirty="0" smtClean="0"/>
              <a:t>Tel</a:t>
            </a:r>
            <a:r>
              <a:rPr lang="tr-TR" sz="1000" dirty="0"/>
              <a:t>: 999-999-99-99</a:t>
            </a:r>
          </a:p>
          <a:p>
            <a:r>
              <a:rPr lang="tr-TR" sz="1000" dirty="0"/>
              <a:t>E-mail: abc@hotmail.com</a:t>
            </a:r>
          </a:p>
          <a:p>
            <a:endParaRPr lang="tr-TR" sz="1000" dirty="0"/>
          </a:p>
        </p:txBody>
      </p:sp>
      <p:cxnSp>
        <p:nvCxnSpPr>
          <p:cNvPr id="201" name="Düz Bağlayıcı 200"/>
          <p:cNvCxnSpPr/>
          <p:nvPr/>
        </p:nvCxnSpPr>
        <p:spPr>
          <a:xfrm>
            <a:off x="310695" y="6797730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Metin kutusu 201"/>
          <p:cNvSpPr txBox="1"/>
          <p:nvPr/>
        </p:nvSpPr>
        <p:spPr>
          <a:xfrm>
            <a:off x="229099" y="6508025"/>
            <a:ext cx="158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BİLGİSAYAR BİLGİSİ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203" name="Dikdörtgen 202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49657" y="7519869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Metin kutusu 203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63834" y="7265793"/>
            <a:ext cx="1539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MS Office Programları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5" name="Dikdörtgen 204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38173" y="7967031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Metin kutusu 205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52351" y="7712955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>
                <a:solidFill>
                  <a:schemeClr val="bg1"/>
                </a:solidFill>
              </a:rPr>
              <a:t>Solidworks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7" name="Dikdörtgen 206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38173" y="8411910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Metin kutusu 207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52351" y="8157834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>
                <a:solidFill>
                  <a:schemeClr val="bg1"/>
                </a:solidFill>
              </a:rPr>
              <a:t>Python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9" name="Metin kutusu 20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263834" y="6823207"/>
            <a:ext cx="1539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>
                <a:solidFill>
                  <a:schemeClr val="bg1"/>
                </a:solidFill>
              </a:rPr>
              <a:t>Matlab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10" name="Dikdörtgen 209">
            <a:extLst>
              <a:ext uri="{FF2B5EF4-FFF2-40B4-BE49-F238E27FC236}">
                <a16:creationId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338173" y="7105507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Oval 210"/>
          <p:cNvSpPr>
            <a:spLocks noChangeAspect="1"/>
          </p:cNvSpPr>
          <p:nvPr/>
        </p:nvSpPr>
        <p:spPr>
          <a:xfrm>
            <a:off x="4314945" y="828875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Metin kutusu 211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4387968" y="8211948"/>
            <a:ext cx="112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/>
              <a:t>Örnek Ad </a:t>
            </a:r>
            <a:r>
              <a:rPr lang="tr-TR" sz="1100" b="1" dirty="0" err="1"/>
              <a:t>Soyad</a:t>
            </a:r>
            <a:endParaRPr lang="tr-TR" sz="1100" b="1" dirty="0" smtClean="0"/>
          </a:p>
        </p:txBody>
      </p:sp>
      <p:sp>
        <p:nvSpPr>
          <p:cNvPr id="213" name="Metin kutusu 212">
            <a:extLst>
              <a:ext uri="{FF2B5EF4-FFF2-40B4-BE49-F238E27FC236}">
                <a16:creationId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4385954" y="8482168"/>
            <a:ext cx="171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Firma Adı </a:t>
            </a:r>
            <a:r>
              <a:rPr lang="tr-TR" sz="1000" dirty="0" smtClean="0"/>
              <a:t>(Uzman)</a:t>
            </a:r>
          </a:p>
          <a:p>
            <a:r>
              <a:rPr lang="tr-TR" sz="1000" dirty="0" smtClean="0"/>
              <a:t>Tel</a:t>
            </a:r>
            <a:r>
              <a:rPr lang="tr-TR" sz="1000" dirty="0"/>
              <a:t>: 999-999-99-99</a:t>
            </a:r>
          </a:p>
          <a:p>
            <a:r>
              <a:rPr lang="tr-TR" sz="1000" dirty="0"/>
              <a:t>E-mail: abc@hotmail.com</a:t>
            </a:r>
          </a:p>
          <a:p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43323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406</Words>
  <Application>Microsoft Office PowerPoint</Application>
  <PresentationFormat>A4 Kağıt (210x297 mm)</PresentationFormat>
  <Paragraphs>133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GungsuhChe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(AKS-İnsan Kaynakları, Satın Alma ve İdari İşler)</dc:creator>
  <cp:keywords>HİZMETE ÖZEL, KVKK - Yok</cp:keywords>
  <cp:lastModifiedBy>Ceyda TAŞÇIOĞLU</cp:lastModifiedBy>
  <cp:revision>54</cp:revision>
  <dcterms:created xsi:type="dcterms:W3CDTF">2020-02-20T09:50:48Z</dcterms:created>
  <dcterms:modified xsi:type="dcterms:W3CDTF">2022-02-16T12:43:38Z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78067eb4-f009-480c-8f37-f54c118b0888</vt:lpwstr>
  </property>
  <property fmtid="{D5CDD505-2E9C-101B-9397-08002B2CF9AE}" pid="3" name="KVKK">
    <vt:lpwstr>KY-6f760816</vt:lpwstr>
  </property>
  <property fmtid="{D5CDD505-2E9C-101B-9397-08002B2CF9AE}" pid="4" name="Classification">
    <vt:lpwstr>Ho-4f26606f</vt:lpwstr>
  </property>
</Properties>
</file>