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64" r:id="rId4"/>
    <p:sldId id="281" r:id="rId5"/>
    <p:sldId id="28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OTOMASYONDA HER İLERLEYİŞTE BİR EVRAK OLUŞUYOR. OLUŞAN EVRAKLARI ÇIKTI ALIP İMZA ALTINA ALINIZ. EVRAKLARIN TÜMÜNÜ SATIN ALMA BİTİNCE FATURAYLA BİRLİKTE BAP BİRMİNE VERİNİZ</a:t>
            </a:r>
            <a:endParaRPr lang="tr-TR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" y="1600200"/>
            <a:ext cx="74323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Autofit/>
          </a:bodyPr>
          <a:lstStyle/>
          <a:p>
            <a:r>
              <a:rPr lang="tr-TR" sz="3200" dirty="0" smtClean="0"/>
              <a:t>TEK TEK DEĞERLENDİRİLEN ALIMA ÖRNEK (</a:t>
            </a:r>
            <a:r>
              <a:rPr lang="tr-TR" sz="3200" dirty="0" smtClean="0">
                <a:solidFill>
                  <a:srgbClr val="FF0000"/>
                </a:solidFill>
              </a:rPr>
              <a:t>işlem bittikten sonra kaydet tuşuna basınız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4427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r>
              <a:rPr lang="tr-TR" sz="2800" dirty="0" smtClean="0"/>
              <a:t>TOPLU DEĞERLENDİRİLEN ALIMA ÖRNEK(</a:t>
            </a:r>
            <a:r>
              <a:rPr lang="tr-TR" sz="2800" dirty="0" smtClean="0">
                <a:solidFill>
                  <a:srgbClr val="FF0000"/>
                </a:solidFill>
              </a:rPr>
              <a:t>işlem </a:t>
            </a:r>
            <a:r>
              <a:rPr lang="tr-TR" sz="2800" dirty="0">
                <a:solidFill>
                  <a:srgbClr val="FF0000"/>
                </a:solidFill>
              </a:rPr>
              <a:t>bittikten sonra kaydet tuşuna basınız</a:t>
            </a:r>
            <a:r>
              <a:rPr lang="tr-TR" sz="2800" dirty="0"/>
              <a:t>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0760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>
            <a:noAutofit/>
          </a:bodyPr>
          <a:lstStyle/>
          <a:p>
            <a:r>
              <a:rPr lang="tr-TR" sz="3200" dirty="0" smtClean="0"/>
              <a:t>UYGUN OLARAK BELİRLENEN ÜRÜNÜN SİPARİŞİNİ VERMEK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9429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ÖNEMLİ !!!!!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OTOMASYON SİPARİŞ VERDİĞİNİZDE OTOMATİK OLARAK SİPARİŞ VERME KONUSUNDA AKSAKLIKLAR YAŞANMAKTADIR. FİRMAYLA FATURA BİLGİLERİ VE SİPARİŞ İŞLEMLERİ HAKKINDA İLETİŞİME(TELEFONLA) GEÇMEKTE FAYDA VARDIR.</a:t>
            </a:r>
          </a:p>
          <a:p>
            <a:pPr marL="0" indent="0">
              <a:buNone/>
            </a:pPr>
            <a:r>
              <a:rPr lang="tr-TR" dirty="0"/>
              <a:t>BAP KOOR. FARKLI PROJE NUMARASI VEREBİLİR VERİLEN PROJE NUMARASINA GÖRE FATURA KESTİRİN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623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SİPARİŞİ VERİKEN KONTROL EDİLECEK YERLER(</a:t>
            </a:r>
            <a:r>
              <a:rPr lang="tr-TR" sz="2800" dirty="0" smtClean="0">
                <a:solidFill>
                  <a:srgbClr val="FF0000"/>
                </a:solidFill>
              </a:rPr>
              <a:t>BÜTÇE-TESLİM GÜNÜ-DOĞRU FİRMAMI VB.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5457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SİPARİŞ SONUNDA GELEN FATURAYA İSTİNADEN DOLDURULAN MUAYENE KABUL TUTANAGI ALANI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8959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MUAYENE KABUL İŞLEMİNİ BİTİRMEK VE BÜTÇENİZDEN SATIN ALDIĞINIZ ÜRÜNÜN FİYATININ DÜŞMESİ İÇİN SAYFAYI DOLDURUNRARAK SATIN ALMA İŞLEMİNİ BİTİRMİŞ OLACAKSINIZ.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6560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SATIN ALMANIN BİTMESİ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Proje ekibi tarafından imza altına alınan evrakları-Faturaları Bap birimine Satın alma işleminin geri kalan kısmını tamamlamak üzere eksiksiz teslim ediniz.</a:t>
            </a:r>
          </a:p>
        </p:txBody>
      </p:sp>
    </p:spTree>
    <p:extLst>
      <p:ext uri="{BB962C8B-B14F-4D97-AF65-F5344CB8AC3E}">
        <p14:creationId xmlns:p14="http://schemas.microsoft.com/office/powerpoint/2010/main" val="31459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6720"/>
          </a:xfrm>
        </p:spPr>
        <p:txBody>
          <a:bodyPr>
            <a:noAutofit/>
          </a:bodyPr>
          <a:lstStyle/>
          <a:p>
            <a:r>
              <a:rPr lang="tr-TR" sz="3200" dirty="0" smtClean="0"/>
              <a:t>SATIN ALMAYI İLANA ÇIKMADAN ELE ALINMIŞ TEKLİFLERİN KAYDEDİLMESİ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41817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4712"/>
          </a:xfrm>
        </p:spPr>
        <p:txBody>
          <a:bodyPr>
            <a:noAutofit/>
          </a:bodyPr>
          <a:lstStyle/>
          <a:p>
            <a:r>
              <a:rPr lang="tr-TR" sz="3200" dirty="0" smtClean="0"/>
              <a:t>ELLE FİRMA EKLERKEN GÖRÜNEN EKRAN VE DOLDURULMASI GEREKEN YERLER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548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FİRMALARIN TEKLİFLERİNİ KABUL ETME</a:t>
            </a:r>
            <a:endParaRPr lang="tr-TR" sz="3200" dirty="0"/>
          </a:p>
        </p:txBody>
      </p:sp>
      <p:pic>
        <p:nvPicPr>
          <p:cNvPr id="4" name="Picture 2" descr="C:\Users\gunesay.cimen\Desktop\teklifleri kabul etme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784976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4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gunesay.cimen\Desktop\kabul edildikten sonra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İLANDAN GELEN TEKLİFLERİN SIRALANMASI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436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HEM İLANDAN HEMDE ELLE GİRİLEN TEKLİFLERİN SIRALANMASI VE GÖRÜNÜMÜ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6420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tr-TR" sz="1800" dirty="0" smtClean="0"/>
              <a:t>GELEN TEKLİFLERİ DEĞERLENDİRME YAPMAK İÇİN AŞAĞIDAKİ SEÇENEĞİ KULLANIN</a:t>
            </a:r>
            <a:br>
              <a:rPr lang="tr-TR" sz="1800" dirty="0" smtClean="0"/>
            </a:br>
            <a:r>
              <a:rPr lang="tr-TR" sz="1800" b="1" i="1" u="sng" dirty="0" smtClean="0">
                <a:solidFill>
                  <a:srgbClr val="FF0000"/>
                </a:solidFill>
              </a:rPr>
              <a:t>-Proje No muhakkak Faturada yazmalıdır Firmayı bu konuda ikaz ediniz.</a:t>
            </a:r>
            <a:endParaRPr lang="tr-TR" sz="1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9553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80696"/>
          </a:xfrm>
        </p:spPr>
        <p:txBody>
          <a:bodyPr>
            <a:noAutofit/>
          </a:bodyPr>
          <a:lstStyle/>
          <a:p>
            <a:r>
              <a:rPr lang="tr-TR" sz="2800" dirty="0" smtClean="0"/>
              <a:t>GELEN TEKLİFLERİ SATIN ALMA BAŞLATIRKEN TERCİH EDİLEN USULE GÖRE SIRALNAMASINI GÖRMEK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88840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9730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209</Words>
  <Application>Microsoft Office PowerPoint</Application>
  <PresentationFormat>Ekran Gösterisi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OTOMASYONDA HER İLERLEYİŞTE BİR EVRAK OLUŞUYOR. OLUŞAN EVRAKLARI ÇIKTI ALIP İMZA ALTINA ALINIZ. EVRAKLARIN TÜMÜNÜ SATIN ALMA BİTİNCE FATURAYLA BİRLİKTE BAP BİRMİNE VERİNİZ</vt:lpstr>
      <vt:lpstr>SATIN ALMAYI İLANA ÇIKMADAN ELE ALINMIŞ TEKLİFLERİN KAYDEDİLMESİ</vt:lpstr>
      <vt:lpstr>ELLE FİRMA EKLERKEN GÖRÜNEN EKRAN VE DOLDURULMASI GEREKEN YERLER</vt:lpstr>
      <vt:lpstr>FİRMALARIN TEKLİFLERİNİ KABUL ETME</vt:lpstr>
      <vt:lpstr>PowerPoint Sunusu</vt:lpstr>
      <vt:lpstr>İLANDAN GELEN TEKLİFLERİN SIRALANMASI</vt:lpstr>
      <vt:lpstr>HEM İLANDAN HEMDE ELLE GİRİLEN TEKLİFLERİN SIRALANMASI VE GÖRÜNÜMÜ</vt:lpstr>
      <vt:lpstr>GELEN TEKLİFLERİ DEĞERLENDİRME YAPMAK İÇİN AŞAĞIDAKİ SEÇENEĞİ KULLANIN -Proje No muhakkak Faturada yazmalıdır Firmayı bu konuda ikaz ediniz.</vt:lpstr>
      <vt:lpstr>GELEN TEKLİFLERİ SATIN ALMA BAŞLATIRKEN TERCİH EDİLEN USULE GÖRE SIRALNAMASINI GÖRMEK</vt:lpstr>
      <vt:lpstr>TEK TEK DEĞERLENDİRİLEN ALIMA ÖRNEK (işlem bittikten sonra kaydet tuşuna basınız)</vt:lpstr>
      <vt:lpstr>TOPLU DEĞERLENDİRİLEN ALIMA ÖRNEK(işlem bittikten sonra kaydet tuşuna basınız)</vt:lpstr>
      <vt:lpstr>UYGUN OLARAK BELİRLENEN ÜRÜNÜN SİPARİŞİNİ VERMEK</vt:lpstr>
      <vt:lpstr>ÖNEMLİ !!!!!</vt:lpstr>
      <vt:lpstr>SİPARİŞİ VERİKEN KONTROL EDİLECEK YERLER(BÜTÇE-TESLİM GÜNÜ-DOĞRU FİRMAMI VB.)</vt:lpstr>
      <vt:lpstr>SİPARİŞ SONUNDA GELEN FATURAYA İSTİNADEN DOLDURULAN MUAYENE KABUL TUTANAGI ALANI</vt:lpstr>
      <vt:lpstr>MUAYENE KABUL İŞLEMİNİ BİTİRMEK VE BÜTÇENİZDEN SATIN ALDIĞINIZ ÜRÜNÜN FİYATININ DÜŞMESİ İÇİN SAYFAYI DOLDURUNRARAK SATIN ALMA İŞLEMİNİ BİTİRMİŞ OLACAKSINIZ.</vt:lpstr>
      <vt:lpstr>SATIN ALMANIN BİTMESİ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Gunesay Cimen</dc:creator>
  <cp:lastModifiedBy>Gunesay Cimen</cp:lastModifiedBy>
  <cp:revision>9</cp:revision>
  <dcterms:created xsi:type="dcterms:W3CDTF">2018-11-28T08:25:49Z</dcterms:created>
  <dcterms:modified xsi:type="dcterms:W3CDTF">2019-05-29T13:54:35Z</dcterms:modified>
</cp:coreProperties>
</file>