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FATURA VE SİPARİŞ </a:t>
            </a:r>
            <a:r>
              <a:rPr lang="tr-TR" sz="3600" dirty="0" smtClean="0"/>
              <a:t>İŞLEMLERİ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b="1" dirty="0"/>
              <a:t>BAP BİRİMİ TARAFINDAN ÖDEME YAPILABİLMESİ İÇİN FATURADA AŞAĞIDAKİ BİLGİLER YER ALMASI GEREKMEKTEDİR.</a:t>
            </a:r>
            <a:endParaRPr lang="tr-TR" dirty="0"/>
          </a:p>
          <a:p>
            <a:r>
              <a:rPr lang="tr-TR" b="1" dirty="0"/>
              <a:t>Proje yürütücüleri ve firmaların dikkatine !</a:t>
            </a:r>
            <a:endParaRPr lang="tr-TR" dirty="0"/>
          </a:p>
          <a:p>
            <a:r>
              <a:rPr lang="tr-TR" dirty="0"/>
              <a:t>Mal ve hizmet faturaları düzenlenirken şu hususlara dikkat edilecektir:</a:t>
            </a:r>
          </a:p>
          <a:p>
            <a:r>
              <a:rPr lang="tr-TR" b="1" dirty="0"/>
              <a:t>MANUEL FATURALAR İÇİN</a:t>
            </a:r>
            <a:endParaRPr lang="tr-TR" dirty="0"/>
          </a:p>
          <a:p>
            <a:r>
              <a:rPr lang="tr-TR" dirty="0"/>
              <a:t>1- Fatura;</a:t>
            </a:r>
            <a:r>
              <a:rPr lang="tr-TR" b="1" dirty="0"/>
              <a:t> Bursa Teknik Üniversitesi(BTÜ) Bilimsel Araştırma Projeleri (BAP) Koordinatörlüğü</a:t>
            </a:r>
            <a:r>
              <a:rPr lang="tr-TR" dirty="0"/>
              <a:t> adına düzenlenecektir.</a:t>
            </a:r>
          </a:p>
          <a:p>
            <a:r>
              <a:rPr lang="tr-TR" dirty="0"/>
              <a:t>2- Faturalara; BTÜ BAP Vergi Dairesi "</a:t>
            </a:r>
            <a:r>
              <a:rPr lang="tr-TR" b="1" dirty="0"/>
              <a:t>Gökdere Vergi Dairesi</a:t>
            </a:r>
            <a:r>
              <a:rPr lang="tr-TR" dirty="0"/>
              <a:t>" - Vergi Kimlik Numarası "</a:t>
            </a:r>
            <a:r>
              <a:rPr lang="tr-TR" b="1" dirty="0"/>
              <a:t>1910896977</a:t>
            </a:r>
            <a:r>
              <a:rPr lang="tr-TR" dirty="0"/>
              <a:t>" yazılması gerekmektedir.</a:t>
            </a:r>
          </a:p>
          <a:p>
            <a:r>
              <a:rPr lang="tr-TR" dirty="0"/>
              <a:t>3- Faturanın da mal veya hizmetin adı "teklif formu" ile aynı olacaktır.</a:t>
            </a:r>
          </a:p>
          <a:p>
            <a:r>
              <a:rPr lang="tr-TR" dirty="0"/>
              <a:t>4- Faturada </a:t>
            </a:r>
            <a:r>
              <a:rPr lang="tr-TR" b="1" dirty="0"/>
              <a:t>proje numarası yazılması</a:t>
            </a:r>
            <a:r>
              <a:rPr lang="tr-TR" dirty="0"/>
              <a:t> gerekmektedir.</a:t>
            </a:r>
          </a:p>
          <a:p>
            <a:r>
              <a:rPr lang="tr-TR" dirty="0"/>
              <a:t>5- Fatura ve </a:t>
            </a:r>
            <a:r>
              <a:rPr lang="tr-TR" b="1" dirty="0"/>
              <a:t>ürünler Proje Yürütücüsüne veya onun görevlendirdiği kişilere</a:t>
            </a:r>
            <a:r>
              <a:rPr lang="tr-TR" dirty="0"/>
              <a:t> gönderilmesi gerekmektedir.</a:t>
            </a:r>
          </a:p>
          <a:p>
            <a:r>
              <a:rPr lang="tr-TR" b="1" dirty="0"/>
              <a:t>E-ARŞİV FATURALAR İÇİN</a:t>
            </a:r>
            <a:endParaRPr lang="tr-TR" dirty="0"/>
          </a:p>
          <a:p>
            <a:r>
              <a:rPr lang="tr-TR" dirty="0"/>
              <a:t>1- Fatura;</a:t>
            </a:r>
            <a:r>
              <a:rPr lang="tr-TR" b="1" dirty="0"/>
              <a:t> Bursa Teknik Üniversitesi(BTÜ) Bilimsel Araştırma Projeleri (BAP) Koordinatörlüğü</a:t>
            </a:r>
            <a:r>
              <a:rPr lang="tr-TR" dirty="0"/>
              <a:t> adına düzenlenecektir.</a:t>
            </a:r>
          </a:p>
          <a:p>
            <a:r>
              <a:rPr lang="tr-TR" dirty="0"/>
              <a:t>2- Faturalara; BTÜ BAP Vergi Dairesi "</a:t>
            </a:r>
            <a:r>
              <a:rPr lang="tr-TR" b="1" dirty="0"/>
              <a:t>Gökdere Vergi Dairesi</a:t>
            </a:r>
            <a:r>
              <a:rPr lang="tr-TR" dirty="0"/>
              <a:t>" - Vergi Kimlik Numarası "</a:t>
            </a:r>
            <a:r>
              <a:rPr lang="tr-TR" b="1" dirty="0"/>
              <a:t>1910896977</a:t>
            </a:r>
            <a:r>
              <a:rPr lang="tr-TR" dirty="0"/>
              <a:t>" yazılması gerekmektedir.</a:t>
            </a:r>
          </a:p>
          <a:p>
            <a:r>
              <a:rPr lang="tr-TR" dirty="0"/>
              <a:t>3- Faturanın da mal veya hizmetin adı "teklif formu" ile aynı olacaktır,</a:t>
            </a:r>
          </a:p>
          <a:p>
            <a:r>
              <a:rPr lang="tr-TR" dirty="0"/>
              <a:t>4- Faturada </a:t>
            </a:r>
            <a:r>
              <a:rPr lang="tr-TR" b="1" dirty="0"/>
              <a:t>proje numarası yazılması</a:t>
            </a:r>
            <a:r>
              <a:rPr lang="tr-TR" dirty="0"/>
              <a:t> gerekmektedir.</a:t>
            </a:r>
          </a:p>
          <a:p>
            <a:r>
              <a:rPr lang="tr-TR" dirty="0"/>
              <a:t>5- Fatura ve </a:t>
            </a:r>
            <a:r>
              <a:rPr lang="tr-TR" b="1" dirty="0"/>
              <a:t>ürünler Proje Yürütücüsüne veya onun görevlendirdiği kişilere</a:t>
            </a:r>
            <a:r>
              <a:rPr lang="tr-TR" dirty="0"/>
              <a:t> gönderilmesi gerekmektedir.</a:t>
            </a:r>
          </a:p>
          <a:p>
            <a:r>
              <a:rPr lang="tr-TR" dirty="0"/>
              <a:t>6- Fatura Mail yoluyla gönderilebilir</a:t>
            </a:r>
          </a:p>
          <a:p>
            <a:r>
              <a:rPr lang="tr-TR" b="1" dirty="0"/>
              <a:t>E-FATURALAR İÇİN</a:t>
            </a:r>
            <a:endParaRPr lang="tr-TR" dirty="0"/>
          </a:p>
          <a:p>
            <a:r>
              <a:rPr lang="tr-TR" dirty="0"/>
              <a:t>1- Fatura </a:t>
            </a:r>
            <a:r>
              <a:rPr lang="tr-TR" b="1" dirty="0"/>
              <a:t>Bursa Teknik Üniversitesi(BTÜ) Bilimsel Araştırma Projeleri (BAP) Koordinatörlüğü</a:t>
            </a:r>
            <a:r>
              <a:rPr lang="tr-TR" dirty="0"/>
              <a:t> adına düzenlenecektir.</a:t>
            </a:r>
          </a:p>
          <a:p>
            <a:r>
              <a:rPr lang="tr-TR" dirty="0"/>
              <a:t>2- Faturalara; BTÜ BAP Vergi Dairesi "</a:t>
            </a:r>
            <a:r>
              <a:rPr lang="tr-TR" b="1" dirty="0"/>
              <a:t>Gökdere Vergi Dairesi</a:t>
            </a:r>
            <a:r>
              <a:rPr lang="tr-TR" dirty="0"/>
              <a:t>"</a:t>
            </a:r>
          </a:p>
          <a:p>
            <a:r>
              <a:rPr lang="tr-TR" dirty="0"/>
              <a:t>                                             1. </a:t>
            </a:r>
            <a:r>
              <a:rPr lang="tr-TR" b="1" dirty="0"/>
              <a:t>Vergi Kimlik Numarası "1910557466"</a:t>
            </a:r>
            <a:endParaRPr lang="tr-TR" dirty="0"/>
          </a:p>
          <a:p>
            <a:r>
              <a:rPr lang="tr-TR" dirty="0"/>
              <a:t>                                             2. </a:t>
            </a:r>
            <a:r>
              <a:rPr lang="tr-TR" b="1" dirty="0"/>
              <a:t>Vergi Kimlik Numarası "1910896977"</a:t>
            </a:r>
            <a:r>
              <a:rPr lang="tr-TR" dirty="0"/>
              <a:t> yazılması</a:t>
            </a:r>
          </a:p>
          <a:p>
            <a:r>
              <a:rPr lang="tr-TR" dirty="0"/>
              <a:t>gerekmektedir.</a:t>
            </a:r>
          </a:p>
          <a:p>
            <a:r>
              <a:rPr lang="tr-TR" dirty="0"/>
              <a:t>3- Faturanın da mal veya hizmetin adı "teklif formu" ile aynı olacaktır,</a:t>
            </a:r>
          </a:p>
          <a:p>
            <a:r>
              <a:rPr lang="tr-TR" dirty="0"/>
              <a:t>4- Faturada </a:t>
            </a:r>
            <a:r>
              <a:rPr lang="tr-TR" b="1" dirty="0"/>
              <a:t>proje numarası yazılması</a:t>
            </a:r>
            <a:r>
              <a:rPr lang="tr-TR" dirty="0"/>
              <a:t> gerekmektedir.</a:t>
            </a:r>
          </a:p>
          <a:p>
            <a:r>
              <a:rPr lang="tr-TR" dirty="0"/>
              <a:t>5- Fatura ve </a:t>
            </a:r>
            <a:r>
              <a:rPr lang="tr-TR" b="1" dirty="0"/>
              <a:t>ürünler Proje Yürütücüsüne veya onun görevlendirdiği kişilere</a:t>
            </a:r>
            <a:r>
              <a:rPr lang="tr-TR" dirty="0"/>
              <a:t> gönderilmesi gerekmektedir.</a:t>
            </a:r>
          </a:p>
          <a:p>
            <a:r>
              <a:rPr lang="tr-TR" dirty="0"/>
              <a:t>Ayrıca</a:t>
            </a:r>
          </a:p>
          <a:p>
            <a:r>
              <a:rPr lang="tr-TR" b="1" dirty="0"/>
              <a:t>-Proje Yürütücüsü adına düzenlenen faturalar geçersiz olup, yanlış adrese gönderilen ürün kargoları da BAP çalışanları veya diğer personel tarafından teslim alınmayacaktır.</a:t>
            </a:r>
            <a:endParaRPr lang="tr-TR" dirty="0"/>
          </a:p>
          <a:p>
            <a:r>
              <a:rPr lang="tr-TR" b="1" dirty="0"/>
              <a:t>Kolinin hasar ve noksanından BAP çalışanları sorumlu değildir.</a:t>
            </a:r>
            <a:endParaRPr lang="tr-TR" dirty="0"/>
          </a:p>
          <a:p>
            <a:r>
              <a:rPr lang="tr-TR" b="1" dirty="0"/>
              <a:t>Otomasyondaki hatalarla ilgili bap@btu.edu.tr adresine mail atılabilir</a:t>
            </a:r>
            <a:r>
              <a:rPr lang="tr-TR" b="1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33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Ekran Gösterisi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FATURA VE SİPARİŞ İŞLEMLERİ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3/SİPARİŞ İŞLEMLERİ</dc:title>
  <dc:creator>Gunesay Cimen</dc:creator>
  <cp:lastModifiedBy>Gunesay Cimen</cp:lastModifiedBy>
  <cp:revision>5</cp:revision>
  <dcterms:created xsi:type="dcterms:W3CDTF">2018-11-28T08:25:49Z</dcterms:created>
  <dcterms:modified xsi:type="dcterms:W3CDTF">2021-10-21T12:21:39Z</dcterms:modified>
</cp:coreProperties>
</file>