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28.11.2018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SATIN ALAMA İŞLEMİNE BAŞLARKEN PROJE EKİBİNİN(YÜRÜTÜCÜ/ARAŞTIRMACININ) YAPACAĞI İŞLEMLER</a:t>
            </a:r>
          </a:p>
        </p:txBody>
      </p:sp>
    </p:spTree>
    <p:extLst>
      <p:ext uri="{BB962C8B-B14F-4D97-AF65-F5344CB8AC3E}">
        <p14:creationId xmlns:p14="http://schemas.microsoft.com/office/powerpoint/2010/main" val="15038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08688"/>
          </a:xfrm>
        </p:spPr>
        <p:txBody>
          <a:bodyPr>
            <a:noAutofit/>
          </a:bodyPr>
          <a:lstStyle/>
          <a:p>
            <a:r>
              <a:rPr lang="tr-TR" sz="3200" dirty="0" smtClean="0"/>
              <a:t>PROJE </a:t>
            </a:r>
            <a:r>
              <a:rPr lang="tr-TR" sz="3200" dirty="0" smtClean="0"/>
              <a:t>YÜRÜTÜCÜSÜNÜN SAYFA GÖRÜNÜMÜ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30635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PROJE </a:t>
            </a:r>
            <a:r>
              <a:rPr lang="tr-TR" sz="3200" dirty="0"/>
              <a:t>YÜRÜTÜCÜNÜN SATIN </a:t>
            </a:r>
            <a:r>
              <a:rPr lang="tr-TR" sz="3200" dirty="0" smtClean="0"/>
              <a:t>ALMA </a:t>
            </a:r>
            <a:r>
              <a:rPr lang="tr-TR" sz="3200" dirty="0"/>
              <a:t>İŞLEMİNE BAŞLAMASI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15669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24712"/>
          </a:xfrm>
        </p:spPr>
        <p:txBody>
          <a:bodyPr>
            <a:noAutofit/>
          </a:bodyPr>
          <a:lstStyle/>
          <a:p>
            <a:r>
              <a:rPr lang="tr-TR" sz="3200" dirty="0" smtClean="0"/>
              <a:t>PROJE </a:t>
            </a:r>
            <a:r>
              <a:rPr lang="tr-TR" sz="3200" dirty="0" smtClean="0"/>
              <a:t>EKİBİNİN </a:t>
            </a:r>
            <a:r>
              <a:rPr lang="tr-TR" sz="3200" dirty="0"/>
              <a:t>SATIN ALMAYA İŞLEMİNE BAŞLAMASI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29685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008112"/>
          </a:xfrm>
        </p:spPr>
        <p:txBody>
          <a:bodyPr>
            <a:noAutofit/>
          </a:bodyPr>
          <a:lstStyle/>
          <a:p>
            <a:r>
              <a:rPr lang="tr-TR" sz="3600" dirty="0" smtClean="0"/>
              <a:t>PROJE </a:t>
            </a:r>
            <a:r>
              <a:rPr lang="tr-TR" sz="3600" dirty="0" smtClean="0"/>
              <a:t>EKİBİNİN </a:t>
            </a:r>
            <a:r>
              <a:rPr lang="tr-TR" sz="3600" dirty="0"/>
              <a:t>SATIN </a:t>
            </a:r>
            <a:r>
              <a:rPr lang="tr-TR" sz="3600" dirty="0" smtClean="0"/>
              <a:t>ALMAYA İŞLEMİNE </a:t>
            </a:r>
            <a:r>
              <a:rPr lang="tr-TR" sz="3600" dirty="0"/>
              <a:t>BAŞLAMASI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8165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Autofit/>
          </a:bodyPr>
          <a:lstStyle/>
          <a:p>
            <a:r>
              <a:rPr lang="tr-TR" sz="3200" dirty="0" smtClean="0"/>
              <a:t>PROJE </a:t>
            </a:r>
            <a:r>
              <a:rPr lang="tr-TR" sz="3200" dirty="0" smtClean="0"/>
              <a:t>YEKİBİNİN </a:t>
            </a:r>
            <a:r>
              <a:rPr lang="tr-TR" sz="3200" dirty="0"/>
              <a:t>SATIN ALMAYA İŞLEMİNE BAŞLAMASI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26148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PROJE </a:t>
            </a:r>
            <a:r>
              <a:rPr lang="tr-TR" sz="3200" dirty="0"/>
              <a:t>YÜRÜTÜCÜNÜN SATIN ALMAYA İŞLEMİNE BAŞLAMASI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37963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4712"/>
          </a:xfrm>
        </p:spPr>
        <p:txBody>
          <a:bodyPr>
            <a:noAutofit/>
          </a:bodyPr>
          <a:lstStyle/>
          <a:p>
            <a:r>
              <a:rPr lang="tr-TR" sz="3200" dirty="0" smtClean="0"/>
              <a:t>PROJE </a:t>
            </a:r>
            <a:r>
              <a:rPr lang="tr-TR" sz="3200" dirty="0"/>
              <a:t>YÜRÜTÜCÜNÜN SATIN ALMAYA İŞLEMİNE BAŞLAMASI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32905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Ekran Gösterisi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PowerPoint Sunusu</vt:lpstr>
      <vt:lpstr>PROJE YÜRÜTÜCÜSÜNÜN SAYFA GÖRÜNÜMÜ</vt:lpstr>
      <vt:lpstr>PROJE YÜRÜTÜCÜNÜN SATIN ALMA İŞLEMİNE BAŞLAMASI</vt:lpstr>
      <vt:lpstr>PROJE EKİBİNİN SATIN ALMAYA İŞLEMİNE BAŞLAMASI</vt:lpstr>
      <vt:lpstr>PROJE EKİBİNİN SATIN ALMAYA İŞLEMİNE BAŞLAMASI</vt:lpstr>
      <vt:lpstr>PROJE YEKİBİNİN SATIN ALMAYA İŞLEMİNE BAŞLAMASI</vt:lpstr>
      <vt:lpstr>PROJE YÜRÜTÜCÜNÜN SATIN ALMAYA İŞLEMİNE BAŞLAMASI</vt:lpstr>
      <vt:lpstr>PROJE YÜRÜTÜCÜNÜN SATIN ALMAYA İŞLEMİNE BAŞLAMASI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Gunesay Cimen</dc:creator>
  <cp:lastModifiedBy>Gunesay Cimen</cp:lastModifiedBy>
  <cp:revision>1</cp:revision>
  <dcterms:created xsi:type="dcterms:W3CDTF">2018-11-28T08:25:49Z</dcterms:created>
  <dcterms:modified xsi:type="dcterms:W3CDTF">2018-11-28T08:31:44Z</dcterms:modified>
</cp:coreProperties>
</file>