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8" r:id="rId3"/>
    <p:sldId id="280" r:id="rId4"/>
    <p:sldId id="281" r:id="rId5"/>
    <p:sldId id="290" r:id="rId6"/>
    <p:sldId id="262" r:id="rId7"/>
    <p:sldId id="283" r:id="rId8"/>
    <p:sldId id="289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İŞLEMLERİ YAPMAYA YETKİLİ VE SORUMLUSU PROJE YÜRÜTÜCÜSÜDÜR.</a:t>
            </a:r>
          </a:p>
          <a:p>
            <a:pPr marL="0" indent="0">
              <a:buNone/>
            </a:pPr>
            <a:r>
              <a:rPr lang="tr-TR" smtClean="0"/>
              <a:t>SLAYT ÖRNEKTİR, </a:t>
            </a:r>
            <a:r>
              <a:rPr lang="tr-TR" dirty="0" smtClean="0"/>
              <a:t>KENDİNİZE GÖRE AYARLAYINIZ.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62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DİKKAT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OTOMASYON SİPARİŞ VERDİĞİNİZDE OTOMATİK OLARAK SİPARİŞ VERME KONUSUNDA AKSAKLIKLAR YAŞANMAKTADIR. FİRMAYLA </a:t>
            </a:r>
            <a:r>
              <a:rPr lang="tr-TR" dirty="0"/>
              <a:t>FATURA BİLGİLERİ VE SİPARİŞ İŞLEMLERİ </a:t>
            </a:r>
            <a:r>
              <a:rPr lang="tr-TR" dirty="0" smtClean="0"/>
              <a:t>HAKKINDA İLETİŞİME(TELEFONLA) GEÇMEKTE FAYDA VARDIR.</a:t>
            </a:r>
          </a:p>
          <a:p>
            <a:pPr marL="0" indent="0">
              <a:buNone/>
            </a:pPr>
            <a:r>
              <a:rPr lang="tr-TR" dirty="0" smtClean="0"/>
              <a:t>PROJE NUMARANIZA </a:t>
            </a:r>
            <a:r>
              <a:rPr lang="tr-TR" dirty="0" smtClean="0"/>
              <a:t>GÖRE FATURA KESTİRİN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15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SATIN ALMA DUYURU DÜZENLEME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gunesay.cimen\Desktop\Adsız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89440" cy="511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SATIN ALMA DUYURU DÜZENLEME.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gunesay.cimen\Desktop\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8" y="1556791"/>
            <a:ext cx="8544611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/>
              <a:t>SATIN </a:t>
            </a:r>
            <a:r>
              <a:rPr lang="tr-TR" sz="2800" b="1" dirty="0"/>
              <a:t>ALMA DUYURU </a:t>
            </a:r>
            <a:r>
              <a:rPr lang="tr-TR" sz="2800" b="1" dirty="0" smtClean="0"/>
              <a:t>DÜZENLENMESİ- DÜZENLEMELERİ AÇIK AÇIK YAZIN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gunesay.cimen\Desktop\DUYURU ADIMLARI-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1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96720"/>
          </a:xfrm>
        </p:spPr>
        <p:txBody>
          <a:bodyPr>
            <a:noAutofit/>
          </a:bodyPr>
          <a:lstStyle/>
          <a:p>
            <a:r>
              <a:rPr lang="tr-TR" sz="3200" dirty="0" smtClean="0"/>
              <a:t>17/SATIN ALMA DUYURUSUNUN OTOMASYONUN ANA SAYFASINDA GÖRÜNÜMÜ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1889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FATURA KESTİRİRKEN ÖRNEK ALINACAK FATURA ÖRNEĞİ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2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600" b="1" dirty="0">
                <a:solidFill>
                  <a:schemeClr val="accent2">
                    <a:lumMod val="50000"/>
                  </a:schemeClr>
                </a:solidFill>
              </a:rPr>
              <a:t>OTOMASYONDA HER İLERLEYİŞTE BİR EVRAK OLUŞUYOR. OLUŞAN EVRAKLARI ÇIKTI ALIP İMZA ALTINA ALINIZ. EVRAKLARIN TÜMÜNÜ SATIN ALMA BİTİNCE FATURAYLA BİRLİKTE BAP BİRMİNE </a:t>
            </a:r>
            <a:r>
              <a:rPr lang="tr-TR" sz="1600" b="1" dirty="0" smtClean="0">
                <a:solidFill>
                  <a:schemeClr val="accent2">
                    <a:lumMod val="50000"/>
                  </a:schemeClr>
                </a:solidFill>
              </a:rPr>
              <a:t>VERİNİZ. </a:t>
            </a:r>
            <a:r>
              <a:rPr lang="tr-TR" sz="1600" b="1" dirty="0" smtClean="0">
                <a:solidFill>
                  <a:srgbClr val="FF0000"/>
                </a:solidFill>
              </a:rPr>
              <a:t>İSTENİLEN BELGELER AŞAĞIDADIR</a:t>
            </a: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gunesay.cimen\Desktop\İSTENİLEN BELGELER-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72399" cy="497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8079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104</Words>
  <Application>Microsoft Office PowerPoint</Application>
  <PresentationFormat>Ekran Gösterisi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PowerPoint Sunusu</vt:lpstr>
      <vt:lpstr>DİKKAT</vt:lpstr>
      <vt:lpstr>SATIN ALMA DUYURU DÜZENLEME</vt:lpstr>
      <vt:lpstr>SATIN ALMA DUYURU DÜZENLEME.</vt:lpstr>
      <vt:lpstr>SATIN ALMA DUYURU DÜZENLENMESİ- DÜZENLEMELERİ AÇIK AÇIK YAZIN</vt:lpstr>
      <vt:lpstr>17/SATIN ALMA DUYURUSUNUN OTOMASYONUN ANA SAYFASINDA GÖRÜNÜMÜ</vt:lpstr>
      <vt:lpstr>FATURA KESTİRİRKEN ÖRNEK ALINACAK FATURA ÖRNEĞİ</vt:lpstr>
      <vt:lpstr>OTOMASYONDA HER İLERLEYİŞTE BİR EVRAK OLUŞUYOR. OLUŞAN EVRAKLARI ÇIKTI ALIP İMZA ALTINA ALINIZ. EVRAKLARIN TÜMÜNÜ SATIN ALMA BİTİNCE FATURAYLA BİRLİKTE BAP BİRMİNE VERİNİZ. İSTENİLEN BELGELER AŞAĞIDADIR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Gunesay Cimen</dc:creator>
  <cp:lastModifiedBy>Gunesay Cimen</cp:lastModifiedBy>
  <cp:revision>10</cp:revision>
  <dcterms:created xsi:type="dcterms:W3CDTF">2018-11-28T08:25:49Z</dcterms:created>
  <dcterms:modified xsi:type="dcterms:W3CDTF">2019-11-27T09:01:34Z</dcterms:modified>
</cp:coreProperties>
</file>