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3" r:id="rId6"/>
    <p:sldId id="260" r:id="rId7"/>
    <p:sldId id="261" r:id="rId8"/>
    <p:sldId id="262" r:id="rId9"/>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6" d="100"/>
          <a:sy n="106" d="100"/>
        </p:scale>
        <p:origin x="150"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Özel Düzen">
    <p:spTree>
      <p:nvGrpSpPr>
        <p:cNvPr id="1" name=""/>
        <p:cNvGrpSpPr/>
        <p:nvPr/>
      </p:nvGrpSpPr>
      <p:grpSpPr>
        <a:xfrm>
          <a:off x="0" y="0"/>
          <a:ext cx="0" cy="0"/>
          <a:chOff x="0" y="0"/>
          <a:chExt cx="0" cy="0"/>
        </a:xfrm>
      </p:grpSpPr>
      <p:sp>
        <p:nvSpPr>
          <p:cNvPr id="2" name="Unvan 1"/>
          <p:cNvSpPr>
            <a:spLocks noGrp="1"/>
          </p:cNvSpPr>
          <p:nvPr>
            <p:ph type="title" hasCustomPrompt="1"/>
          </p:nvPr>
        </p:nvSpPr>
        <p:spPr/>
        <p:txBody>
          <a:bodyPr/>
          <a:lstStyle>
            <a:lvl1pPr algn="ctr">
              <a:defRPr b="0" baseline="0">
                <a:solidFill>
                  <a:srgbClr val="00B0F0"/>
                </a:solidFill>
                <a:latin typeface="+mn-lt"/>
              </a:defRPr>
            </a:lvl1pPr>
          </a:lstStyle>
          <a:p>
            <a:r>
              <a:rPr lang="tr-TR" dirty="0" smtClean="0"/>
              <a:t>BURSA TEKNİK ÜNİVERSİTESİ</a:t>
            </a:r>
            <a:br>
              <a:rPr lang="tr-TR" dirty="0" smtClean="0"/>
            </a:br>
            <a:r>
              <a:rPr lang="tr-TR" dirty="0" smtClean="0"/>
              <a:t>ÖĞRENCİ TOPLULUKLARI</a:t>
            </a:r>
            <a:endParaRPr lang="tr-TR" dirty="0"/>
          </a:p>
        </p:txBody>
      </p:sp>
      <p:sp>
        <p:nvSpPr>
          <p:cNvPr id="3" name="Veri Yer Tutucusu 2"/>
          <p:cNvSpPr>
            <a:spLocks noGrp="1"/>
          </p:cNvSpPr>
          <p:nvPr>
            <p:ph type="dt" sz="half" idx="10"/>
          </p:nvPr>
        </p:nvSpPr>
        <p:spPr/>
        <p:txBody>
          <a:bodyPr/>
          <a:lstStyle/>
          <a:p>
            <a:fld id="{743F791F-375D-47BD-BBE0-56FAE3D7A582}" type="datetimeFigureOut">
              <a:rPr lang="tr-TR" smtClean="0"/>
              <a:pPr/>
              <a:t>14.11.2017</a:t>
            </a:fld>
            <a:endParaRPr lang="tr-TR"/>
          </a:p>
        </p:txBody>
      </p:sp>
      <p:sp>
        <p:nvSpPr>
          <p:cNvPr id="4" name="Altbilgi Yer Tutucusu 3"/>
          <p:cNvSpPr>
            <a:spLocks noGrp="1"/>
          </p:cNvSpPr>
          <p:nvPr>
            <p:ph type="ftr" sz="quarter" idx="11"/>
          </p:nvPr>
        </p:nvSpPr>
        <p:spPr/>
        <p:txBody>
          <a:bodyPr/>
          <a:lstStyle/>
          <a:p>
            <a:endParaRPr lang="tr-TR" dirty="0"/>
          </a:p>
        </p:txBody>
      </p:sp>
      <p:sp>
        <p:nvSpPr>
          <p:cNvPr id="5" name="Slayt Numarası Yer Tutucusu 4"/>
          <p:cNvSpPr>
            <a:spLocks noGrp="1"/>
          </p:cNvSpPr>
          <p:nvPr>
            <p:ph type="sldNum" sz="quarter" idx="12"/>
          </p:nvPr>
        </p:nvSpPr>
        <p:spPr>
          <a:xfrm>
            <a:off x="10466294" y="833717"/>
            <a:ext cx="977153" cy="785253"/>
          </a:xfrm>
        </p:spPr>
        <p:txBody>
          <a:bodyPr/>
          <a:lstStyle>
            <a:lvl1pPr algn="ctr">
              <a:defRPr sz="1000" b="1">
                <a:solidFill>
                  <a:srgbClr val="00B0F0"/>
                </a:solidFill>
              </a:defRPr>
            </a:lvl1pPr>
          </a:lstStyle>
          <a:p>
            <a:r>
              <a:rPr lang="tr-TR" dirty="0" smtClean="0"/>
              <a:t>TOPLULUĞUN </a:t>
            </a:r>
          </a:p>
          <a:p>
            <a:r>
              <a:rPr lang="tr-TR" dirty="0" smtClean="0"/>
              <a:t>LOGOSU </a:t>
            </a:r>
          </a:p>
          <a:p>
            <a:r>
              <a:rPr lang="tr-TR" dirty="0" smtClean="0"/>
              <a:t>EKLENECEK</a:t>
            </a:r>
            <a:endParaRPr lang="tr-TR" dirty="0"/>
          </a:p>
        </p:txBody>
      </p:sp>
    </p:spTree>
    <p:extLst>
      <p:ext uri="{BB962C8B-B14F-4D97-AF65-F5344CB8AC3E}">
        <p14:creationId xmlns:p14="http://schemas.microsoft.com/office/powerpoint/2010/main" val="1310219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43F791F-375D-47BD-BBE0-56FAE3D7A582}" type="datetimeFigureOut">
              <a:rPr lang="tr-TR" smtClean="0"/>
              <a:pPr/>
              <a:t>14.11.2017</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8D70699B-1E30-497E-A8E9-B6C179C06438}" type="slidenum">
              <a:rPr lang="tr-TR" smtClean="0"/>
              <a:pPr/>
              <a:t>‹#›</a:t>
            </a:fld>
            <a:endParaRPr lang="tr-TR"/>
          </a:p>
        </p:txBody>
      </p:sp>
    </p:spTree>
    <p:extLst>
      <p:ext uri="{BB962C8B-B14F-4D97-AF65-F5344CB8AC3E}">
        <p14:creationId xmlns:p14="http://schemas.microsoft.com/office/powerpoint/2010/main" val="193740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743F791F-375D-47BD-BBE0-56FAE3D7A582}" type="datetimeFigureOut">
              <a:rPr lang="tr-TR" smtClean="0"/>
              <a:pPr/>
              <a:t>14.11.2017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D70699B-1E30-497E-A8E9-B6C179C06438}" type="slidenum">
              <a:rPr lang="tr-TR" smtClean="0"/>
              <a:pPr/>
              <a:t>‹#›</a:t>
            </a:fld>
            <a:endParaRPr lang="tr-TR"/>
          </a:p>
        </p:txBody>
      </p:sp>
    </p:spTree>
    <p:extLst>
      <p:ext uri="{BB962C8B-B14F-4D97-AF65-F5344CB8AC3E}">
        <p14:creationId xmlns:p14="http://schemas.microsoft.com/office/powerpoint/2010/main" val="3392474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tr-TR"/>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a:t>
            </a:r>
          </a:p>
        </p:txBody>
      </p:sp>
      <p:sp>
        <p:nvSpPr>
          <p:cNvPr id="5" name="Veri Yer Tutucusu 4"/>
          <p:cNvSpPr>
            <a:spLocks noGrp="1"/>
          </p:cNvSpPr>
          <p:nvPr>
            <p:ph type="dt" sz="half" idx="10"/>
          </p:nvPr>
        </p:nvSpPr>
        <p:spPr/>
        <p:txBody>
          <a:bodyPr/>
          <a:lstStyle/>
          <a:p>
            <a:fld id="{743F791F-375D-47BD-BBE0-56FAE3D7A582}" type="datetimeFigureOut">
              <a:rPr lang="tr-TR" smtClean="0"/>
              <a:pPr/>
              <a:t>14.11.2017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D70699B-1E30-497E-A8E9-B6C179C06438}" type="slidenum">
              <a:rPr lang="tr-TR" smtClean="0"/>
              <a:pPr/>
              <a:t>‹#›</a:t>
            </a:fld>
            <a:endParaRPr lang="tr-TR"/>
          </a:p>
        </p:txBody>
      </p:sp>
    </p:spTree>
    <p:extLst>
      <p:ext uri="{BB962C8B-B14F-4D97-AF65-F5344CB8AC3E}">
        <p14:creationId xmlns:p14="http://schemas.microsoft.com/office/powerpoint/2010/main" val="2870497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43F791F-375D-47BD-BBE0-56FAE3D7A582}" type="datetimeFigureOut">
              <a:rPr lang="tr-TR" smtClean="0"/>
              <a:pPr/>
              <a:t>14.11.2017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D70699B-1E30-497E-A8E9-B6C179C06438}" type="slidenum">
              <a:rPr lang="tr-TR" smtClean="0"/>
              <a:pPr/>
              <a:t>‹#›</a:t>
            </a:fld>
            <a:endParaRPr lang="tr-TR"/>
          </a:p>
        </p:txBody>
      </p:sp>
    </p:spTree>
    <p:extLst>
      <p:ext uri="{BB962C8B-B14F-4D97-AF65-F5344CB8AC3E}">
        <p14:creationId xmlns:p14="http://schemas.microsoft.com/office/powerpoint/2010/main" val="1854758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43F791F-375D-47BD-BBE0-56FAE3D7A582}" type="datetimeFigureOut">
              <a:rPr lang="tr-TR" smtClean="0"/>
              <a:pPr/>
              <a:t>14.11.2017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D70699B-1E30-497E-A8E9-B6C179C06438}" type="slidenum">
              <a:rPr lang="tr-TR" smtClean="0"/>
              <a:pPr/>
              <a:t>‹#›</a:t>
            </a:fld>
            <a:endParaRPr lang="tr-TR"/>
          </a:p>
        </p:txBody>
      </p:sp>
    </p:spTree>
    <p:extLst>
      <p:ext uri="{BB962C8B-B14F-4D97-AF65-F5344CB8AC3E}">
        <p14:creationId xmlns:p14="http://schemas.microsoft.com/office/powerpoint/2010/main" val="260484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Özel Düzen">
    <p:spTree>
      <p:nvGrpSpPr>
        <p:cNvPr id="1" name=""/>
        <p:cNvGrpSpPr/>
        <p:nvPr/>
      </p:nvGrpSpPr>
      <p:grpSpPr>
        <a:xfrm>
          <a:off x="0" y="0"/>
          <a:ext cx="0" cy="0"/>
          <a:chOff x="0" y="0"/>
          <a:chExt cx="0" cy="0"/>
        </a:xfrm>
      </p:grpSpPr>
      <p:sp>
        <p:nvSpPr>
          <p:cNvPr id="2" name="Unvan 1"/>
          <p:cNvSpPr>
            <a:spLocks noGrp="1"/>
          </p:cNvSpPr>
          <p:nvPr>
            <p:ph type="title" hasCustomPrompt="1"/>
          </p:nvPr>
        </p:nvSpPr>
        <p:spPr/>
        <p:txBody>
          <a:bodyPr/>
          <a:lstStyle>
            <a:lvl1pPr>
              <a:defRPr>
                <a:solidFill>
                  <a:srgbClr val="00B0F0"/>
                </a:solidFill>
              </a:defRPr>
            </a:lvl1pPr>
          </a:lstStyle>
          <a:p>
            <a:r>
              <a:rPr lang="tr-TR" dirty="0" smtClean="0"/>
              <a:t>              ………………. TOPLULUĞU</a:t>
            </a:r>
            <a:endParaRPr lang="tr-TR" dirty="0"/>
          </a:p>
        </p:txBody>
      </p:sp>
      <p:sp>
        <p:nvSpPr>
          <p:cNvPr id="3" name="Veri Yer Tutucusu 2"/>
          <p:cNvSpPr>
            <a:spLocks noGrp="1"/>
          </p:cNvSpPr>
          <p:nvPr>
            <p:ph type="dt" sz="half" idx="10"/>
          </p:nvPr>
        </p:nvSpPr>
        <p:spPr/>
        <p:txBody>
          <a:bodyPr/>
          <a:lstStyle/>
          <a:p>
            <a:fld id="{743F791F-375D-47BD-BBE0-56FAE3D7A582}" type="datetimeFigureOut">
              <a:rPr lang="tr-TR" smtClean="0"/>
              <a:pPr/>
              <a:t>14.11.2017</a:t>
            </a:fld>
            <a:endParaRPr lang="tr-TR"/>
          </a:p>
        </p:txBody>
      </p:sp>
      <p:sp>
        <p:nvSpPr>
          <p:cNvPr id="4" name="Altbilgi Yer Tutucusu 3"/>
          <p:cNvSpPr>
            <a:spLocks noGrp="1"/>
          </p:cNvSpPr>
          <p:nvPr>
            <p:ph type="ftr" sz="quarter" idx="11"/>
          </p:nvPr>
        </p:nvSpPr>
        <p:spPr>
          <a:xfrm>
            <a:off x="4038600" y="3926542"/>
            <a:ext cx="4114800" cy="2794934"/>
          </a:xfrm>
        </p:spPr>
        <p:txBody>
          <a:bodyPr/>
          <a:lstStyle/>
          <a:p>
            <a:endParaRPr lang="tr-TR" dirty="0"/>
          </a:p>
        </p:txBody>
      </p:sp>
      <p:sp>
        <p:nvSpPr>
          <p:cNvPr id="5" name="Slayt Numarası Yer Tutucusu 4"/>
          <p:cNvSpPr>
            <a:spLocks noGrp="1"/>
          </p:cNvSpPr>
          <p:nvPr>
            <p:ph type="sldNum" sz="quarter" idx="12"/>
          </p:nvPr>
        </p:nvSpPr>
        <p:spPr/>
        <p:txBody>
          <a:bodyPr/>
          <a:lstStyle/>
          <a:p>
            <a:fld id="{8D70699B-1E30-497E-A8E9-B6C179C06438}" type="slidenum">
              <a:rPr lang="tr-TR" smtClean="0"/>
              <a:pPr/>
              <a:t>‹#›</a:t>
            </a:fld>
            <a:endParaRPr lang="tr-TR"/>
          </a:p>
        </p:txBody>
      </p:sp>
    </p:spTree>
    <p:extLst>
      <p:ext uri="{BB962C8B-B14F-4D97-AF65-F5344CB8AC3E}">
        <p14:creationId xmlns:p14="http://schemas.microsoft.com/office/powerpoint/2010/main" val="284140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Özel Düze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43F791F-375D-47BD-BBE0-56FAE3D7A582}" type="datetimeFigureOut">
              <a:rPr lang="tr-TR" smtClean="0"/>
              <a:pPr/>
              <a:t>14.11.2017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D70699B-1E30-497E-A8E9-B6C179C06438}" type="slidenum">
              <a:rPr lang="tr-TR" smtClean="0"/>
              <a:pPr/>
              <a:t>‹#›</a:t>
            </a:fld>
            <a:endParaRPr lang="tr-TR"/>
          </a:p>
        </p:txBody>
      </p:sp>
    </p:spTree>
    <p:extLst>
      <p:ext uri="{BB962C8B-B14F-4D97-AF65-F5344CB8AC3E}">
        <p14:creationId xmlns:p14="http://schemas.microsoft.com/office/powerpoint/2010/main" val="1355546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tr-TR"/>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tıklayın</a:t>
            </a:r>
            <a:endParaRPr lang="tr-TR"/>
          </a:p>
        </p:txBody>
      </p:sp>
      <p:sp>
        <p:nvSpPr>
          <p:cNvPr id="4" name="Veri Yer Tutucusu 3"/>
          <p:cNvSpPr>
            <a:spLocks noGrp="1"/>
          </p:cNvSpPr>
          <p:nvPr>
            <p:ph type="dt" sz="half" idx="10"/>
          </p:nvPr>
        </p:nvSpPr>
        <p:spPr/>
        <p:txBody>
          <a:bodyPr/>
          <a:lstStyle/>
          <a:p>
            <a:fld id="{743F791F-375D-47BD-BBE0-56FAE3D7A582}" type="datetimeFigureOut">
              <a:rPr lang="tr-TR" smtClean="0"/>
              <a:pPr/>
              <a:t>14.11.2017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D70699B-1E30-497E-A8E9-B6C179C06438}" type="slidenum">
              <a:rPr lang="tr-TR" smtClean="0"/>
              <a:pPr/>
              <a:t>‹#›</a:t>
            </a:fld>
            <a:endParaRPr lang="tr-TR"/>
          </a:p>
        </p:txBody>
      </p:sp>
    </p:spTree>
    <p:extLst>
      <p:ext uri="{BB962C8B-B14F-4D97-AF65-F5344CB8AC3E}">
        <p14:creationId xmlns:p14="http://schemas.microsoft.com/office/powerpoint/2010/main" val="1185105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43F791F-375D-47BD-BBE0-56FAE3D7A582}" type="datetimeFigureOut">
              <a:rPr lang="tr-TR" smtClean="0"/>
              <a:pPr/>
              <a:t>14.11.2017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D70699B-1E30-497E-A8E9-B6C179C06438}" type="slidenum">
              <a:rPr lang="tr-TR" smtClean="0"/>
              <a:pPr/>
              <a:t>‹#›</a:t>
            </a:fld>
            <a:endParaRPr lang="tr-TR"/>
          </a:p>
        </p:txBody>
      </p:sp>
    </p:spTree>
    <p:extLst>
      <p:ext uri="{BB962C8B-B14F-4D97-AF65-F5344CB8AC3E}">
        <p14:creationId xmlns:p14="http://schemas.microsoft.com/office/powerpoint/2010/main" val="220338145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tr-TR"/>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a:t>
            </a:r>
          </a:p>
        </p:txBody>
      </p:sp>
      <p:sp>
        <p:nvSpPr>
          <p:cNvPr id="4" name="Veri Yer Tutucusu 3"/>
          <p:cNvSpPr>
            <a:spLocks noGrp="1"/>
          </p:cNvSpPr>
          <p:nvPr>
            <p:ph type="dt" sz="half" idx="10"/>
          </p:nvPr>
        </p:nvSpPr>
        <p:spPr/>
        <p:txBody>
          <a:bodyPr/>
          <a:lstStyle/>
          <a:p>
            <a:fld id="{743F791F-375D-47BD-BBE0-56FAE3D7A582}" type="datetimeFigureOut">
              <a:rPr lang="tr-TR" smtClean="0"/>
              <a:pPr/>
              <a:t>14.11.2017</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8D70699B-1E30-497E-A8E9-B6C179C06438}" type="slidenum">
              <a:rPr lang="tr-TR" smtClean="0"/>
              <a:pPr/>
              <a:t>‹#›</a:t>
            </a:fld>
            <a:endParaRPr lang="tr-TR"/>
          </a:p>
        </p:txBody>
      </p:sp>
    </p:spTree>
    <p:extLst>
      <p:ext uri="{BB962C8B-B14F-4D97-AF65-F5344CB8AC3E}">
        <p14:creationId xmlns:p14="http://schemas.microsoft.com/office/powerpoint/2010/main" val="3530531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43F791F-375D-47BD-BBE0-56FAE3D7A582}" type="datetimeFigureOut">
              <a:rPr lang="tr-TR" smtClean="0"/>
              <a:pPr/>
              <a:t>14.11.2017</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8D70699B-1E30-497E-A8E9-B6C179C06438}" type="slidenum">
              <a:rPr lang="tr-TR" smtClean="0"/>
              <a:pPr/>
              <a:t>‹#›</a:t>
            </a:fld>
            <a:endParaRPr lang="tr-TR"/>
          </a:p>
        </p:txBody>
      </p:sp>
    </p:spTree>
    <p:extLst>
      <p:ext uri="{BB962C8B-B14F-4D97-AF65-F5344CB8AC3E}">
        <p14:creationId xmlns:p14="http://schemas.microsoft.com/office/powerpoint/2010/main" val="2620314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tr-TR"/>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743F791F-375D-47BD-BBE0-56FAE3D7A582}" type="datetimeFigureOut">
              <a:rPr lang="tr-TR" smtClean="0"/>
              <a:pPr/>
              <a:t>14.11.2017</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8D70699B-1E30-497E-A8E9-B6C179C06438}" type="slidenum">
              <a:rPr lang="tr-TR" smtClean="0"/>
              <a:pPr/>
              <a:t>‹#›</a:t>
            </a:fld>
            <a:endParaRPr lang="tr-TR"/>
          </a:p>
        </p:txBody>
      </p:sp>
    </p:spTree>
    <p:extLst>
      <p:ext uri="{BB962C8B-B14F-4D97-AF65-F5344CB8AC3E}">
        <p14:creationId xmlns:p14="http://schemas.microsoft.com/office/powerpoint/2010/main" val="216458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43F791F-375D-47BD-BBE0-56FAE3D7A582}" type="datetimeFigureOut">
              <a:rPr lang="tr-TR" smtClean="0"/>
              <a:pPr/>
              <a:t>14.11.2017</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8D70699B-1E30-497E-A8E9-B6C179C06438}" type="slidenum">
              <a:rPr lang="tr-TR" smtClean="0"/>
              <a:pPr/>
              <a:t>‹#›</a:t>
            </a:fld>
            <a:endParaRPr lang="tr-TR"/>
          </a:p>
        </p:txBody>
      </p:sp>
    </p:spTree>
    <p:extLst>
      <p:ext uri="{BB962C8B-B14F-4D97-AF65-F5344CB8AC3E}">
        <p14:creationId xmlns:p14="http://schemas.microsoft.com/office/powerpoint/2010/main" val="4077457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3F791F-375D-47BD-BBE0-56FAE3D7A582}" type="datetimeFigureOut">
              <a:rPr lang="tr-TR" smtClean="0"/>
              <a:pPr/>
              <a:t>14.11.2017</a:t>
            </a:fld>
            <a:endParaRPr lang="tr-TR"/>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0699B-1E30-497E-A8E9-B6C179C06438}" type="slidenum">
              <a:rPr lang="tr-TR" smtClean="0"/>
              <a:pPr/>
              <a:t>‹#›</a:t>
            </a:fld>
            <a:endParaRPr lang="tr-TR"/>
          </a:p>
        </p:txBody>
      </p:sp>
      <p:pic>
        <p:nvPicPr>
          <p:cNvPr id="8" name="Resim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spTree>
    <p:extLst>
      <p:ext uri="{BB962C8B-B14F-4D97-AF65-F5344CB8AC3E}">
        <p14:creationId xmlns:p14="http://schemas.microsoft.com/office/powerpoint/2010/main" val="3527967370"/>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8.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jpeg"/><Relationship Id="rId1" Type="http://schemas.openxmlformats.org/officeDocument/2006/relationships/slideLayout" Target="../slideLayouts/slideLayout8.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jpeg"/><Relationship Id="rId1" Type="http://schemas.openxmlformats.org/officeDocument/2006/relationships/slideLayout" Target="../slideLayouts/slideLayout8.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Resim" descr="toplum gönüllüleri topluluğu copy.jpg"/>
          <p:cNvPicPr>
            <a:picLocks noChangeAspect="1"/>
          </p:cNvPicPr>
          <p:nvPr/>
        </p:nvPicPr>
        <p:blipFill>
          <a:blip r:embed="rId2" cstate="print"/>
          <a:stretch>
            <a:fillRect/>
          </a:stretch>
        </p:blipFill>
        <p:spPr>
          <a:xfrm>
            <a:off x="10213145" y="608661"/>
            <a:ext cx="1392702" cy="1360816"/>
          </a:xfrm>
          <a:prstGeom prst="rect">
            <a:avLst/>
          </a:prstGeom>
        </p:spPr>
      </p:pic>
      <p:sp>
        <p:nvSpPr>
          <p:cNvPr id="3" name="Unvan 2"/>
          <p:cNvSpPr>
            <a:spLocks noGrp="1"/>
          </p:cNvSpPr>
          <p:nvPr>
            <p:ph type="title"/>
          </p:nvPr>
        </p:nvSpPr>
        <p:spPr>
          <a:xfrm>
            <a:off x="810066" y="322922"/>
            <a:ext cx="10515600" cy="1325563"/>
          </a:xfrm>
        </p:spPr>
        <p:txBody>
          <a:bodyPr/>
          <a:lstStyle/>
          <a:p>
            <a:pPr algn="ctr"/>
            <a:r>
              <a:rPr lang="tr-TR" dirty="0" smtClean="0">
                <a:solidFill>
                  <a:srgbClr val="00B0F0"/>
                </a:solidFill>
                <a:latin typeface="+mn-lt"/>
              </a:rPr>
              <a:t>BURSA </a:t>
            </a:r>
            <a:r>
              <a:rPr lang="tr-TR" dirty="0">
                <a:solidFill>
                  <a:srgbClr val="00B0F0"/>
                </a:solidFill>
                <a:latin typeface="+mn-lt"/>
              </a:rPr>
              <a:t>TEKNİK ÜNİVERSİTESİ</a:t>
            </a:r>
            <a:br>
              <a:rPr lang="tr-TR" dirty="0">
                <a:solidFill>
                  <a:srgbClr val="00B0F0"/>
                </a:solidFill>
                <a:latin typeface="+mn-lt"/>
              </a:rPr>
            </a:br>
            <a:r>
              <a:rPr lang="tr-TR" dirty="0" smtClean="0">
                <a:solidFill>
                  <a:srgbClr val="00B0F0"/>
                </a:solidFill>
                <a:latin typeface="+mn-lt"/>
              </a:rPr>
              <a:t> TOPLUM GÖNÜLLÜLERİ TOPLULUĞU</a:t>
            </a:r>
            <a:endParaRPr lang="tr-TR" dirty="0">
              <a:solidFill>
                <a:srgbClr val="00B0F0"/>
              </a:solidFill>
              <a:latin typeface="+mn-lt"/>
            </a:endParaRPr>
          </a:p>
        </p:txBody>
      </p:sp>
      <p:pic>
        <p:nvPicPr>
          <p:cNvPr id="11" name="İçerik Yer Tutucusu 10"/>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44436" y="1837959"/>
            <a:ext cx="7414788" cy="4638877"/>
          </a:xfrm>
        </p:spPr>
      </p:pic>
    </p:spTree>
    <p:extLst>
      <p:ext uri="{BB962C8B-B14F-4D97-AF65-F5344CB8AC3E}">
        <p14:creationId xmlns:p14="http://schemas.microsoft.com/office/powerpoint/2010/main" val="110303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a:xfrm>
            <a:off x="1997612" y="365125"/>
            <a:ext cx="7821637" cy="1325563"/>
          </a:xfrm>
        </p:spPr>
        <p:txBody>
          <a:bodyPr/>
          <a:lstStyle/>
          <a:p>
            <a:pPr algn="ctr"/>
            <a:r>
              <a:rPr lang="tr-TR" dirty="0" smtClean="0">
                <a:solidFill>
                  <a:srgbClr val="00B0F0"/>
                </a:solidFill>
              </a:rPr>
              <a:t>TOPLUM GÖNÜLLÜLERİ TOPLULUĞU</a:t>
            </a:r>
            <a:endParaRPr lang="tr-TR" dirty="0">
              <a:solidFill>
                <a:srgbClr val="00B0F0"/>
              </a:solidFill>
            </a:endParaRPr>
          </a:p>
        </p:txBody>
      </p:sp>
      <p:sp>
        <p:nvSpPr>
          <p:cNvPr id="4" name="İçerik Yer Tutucusu 3"/>
          <p:cNvSpPr>
            <a:spLocks noGrp="1"/>
          </p:cNvSpPr>
          <p:nvPr>
            <p:ph sz="half" idx="1"/>
          </p:nvPr>
        </p:nvSpPr>
        <p:spPr/>
        <p:txBody>
          <a:bodyPr anchor="t"/>
          <a:lstStyle/>
          <a:p>
            <a:endParaRPr lang="tr-TR" sz="1800" b="1" dirty="0" smtClean="0">
              <a:solidFill>
                <a:srgbClr val="00B0F0"/>
              </a:solidFill>
            </a:endParaRPr>
          </a:p>
          <a:p>
            <a:r>
              <a:rPr lang="tr-TR" sz="1800" b="1" dirty="0" smtClean="0">
                <a:solidFill>
                  <a:srgbClr val="00B0F0"/>
                </a:solidFill>
              </a:rPr>
              <a:t>Kuruluş Tarihi:  </a:t>
            </a:r>
            <a:r>
              <a:rPr lang="tr-TR" sz="1800" b="1" dirty="0" smtClean="0"/>
              <a:t>2011</a:t>
            </a:r>
            <a:endParaRPr lang="tr-TR" sz="1800" b="1" dirty="0" smtClean="0">
              <a:solidFill>
                <a:srgbClr val="00B0F0"/>
              </a:solidFill>
            </a:endParaRPr>
          </a:p>
          <a:p>
            <a:r>
              <a:rPr lang="tr-TR" sz="1800" b="1" dirty="0" smtClean="0">
                <a:solidFill>
                  <a:srgbClr val="00B0F0"/>
                </a:solidFill>
              </a:rPr>
              <a:t>Akademik Danışman:  </a:t>
            </a:r>
            <a:r>
              <a:rPr lang="tr-TR" sz="1800" b="1" dirty="0" err="1" smtClean="0"/>
              <a:t>Okt</a:t>
            </a:r>
            <a:r>
              <a:rPr lang="tr-TR" sz="1800" b="1" dirty="0" smtClean="0"/>
              <a:t>. Pınar KARAKAŞ</a:t>
            </a:r>
            <a:endParaRPr lang="tr-TR" sz="1800" b="1" dirty="0" smtClean="0">
              <a:solidFill>
                <a:srgbClr val="00B0F0"/>
              </a:solidFill>
            </a:endParaRPr>
          </a:p>
          <a:p>
            <a:r>
              <a:rPr lang="tr-TR" sz="1800" b="1" dirty="0" smtClean="0">
                <a:solidFill>
                  <a:srgbClr val="00B0F0"/>
                </a:solidFill>
              </a:rPr>
              <a:t>Topluluk Başkanı: </a:t>
            </a:r>
            <a:r>
              <a:rPr lang="tr-TR" sz="1800" b="1" dirty="0" smtClean="0"/>
              <a:t>Aslı YILMAZ</a:t>
            </a:r>
            <a:endParaRPr lang="tr-TR" sz="1800" b="1" dirty="0" smtClean="0">
              <a:solidFill>
                <a:srgbClr val="00B0F0"/>
              </a:solidFill>
            </a:endParaRPr>
          </a:p>
          <a:p>
            <a:r>
              <a:rPr lang="tr-TR" sz="1800" b="1" dirty="0">
                <a:solidFill>
                  <a:srgbClr val="00B0F0"/>
                </a:solidFill>
              </a:rPr>
              <a:t>Topluluk </a:t>
            </a:r>
            <a:r>
              <a:rPr lang="tr-TR" sz="1800" b="1" dirty="0" smtClean="0">
                <a:solidFill>
                  <a:srgbClr val="00B0F0"/>
                </a:solidFill>
              </a:rPr>
              <a:t>Başkan Yrd: </a:t>
            </a:r>
            <a:r>
              <a:rPr lang="tr-TR" sz="1800" b="1" dirty="0" smtClean="0"/>
              <a:t>Betül ARSLAN</a:t>
            </a:r>
            <a:endParaRPr lang="tr-TR" sz="1800" b="1" dirty="0" smtClean="0">
              <a:solidFill>
                <a:srgbClr val="00B0F0"/>
              </a:solidFill>
            </a:endParaRPr>
          </a:p>
          <a:p>
            <a:r>
              <a:rPr lang="tr-TR" sz="1800" b="1" dirty="0" smtClean="0">
                <a:solidFill>
                  <a:srgbClr val="00B0F0"/>
                </a:solidFill>
              </a:rPr>
              <a:t>Yönetim Kurulu Üyeleri:  </a:t>
            </a:r>
            <a:r>
              <a:rPr lang="tr-TR" sz="1800" b="1" dirty="0" err="1" smtClean="0"/>
              <a:t>Senay</a:t>
            </a:r>
            <a:r>
              <a:rPr lang="tr-TR" sz="1800" b="1" dirty="0" smtClean="0"/>
              <a:t> ÇANDAR</a:t>
            </a:r>
          </a:p>
          <a:p>
            <a:pPr>
              <a:buNone/>
            </a:pPr>
            <a:r>
              <a:rPr lang="tr-TR" sz="1800" b="1" dirty="0" smtClean="0"/>
              <a:t>                                                  Ege KANAT</a:t>
            </a:r>
          </a:p>
          <a:p>
            <a:pPr>
              <a:buNone/>
            </a:pPr>
            <a:r>
              <a:rPr lang="tr-TR" sz="1800" b="1" dirty="0" smtClean="0"/>
              <a:t>                                                  Aykut AŞKIN</a:t>
            </a:r>
            <a:endParaRPr lang="tr-TR" sz="1800" b="1" dirty="0"/>
          </a:p>
        </p:txBody>
      </p:sp>
      <p:pic>
        <p:nvPicPr>
          <p:cNvPr id="6" name="5 Resim" descr="toplum gönüllüleri topluluğu copy.jpg"/>
          <p:cNvPicPr>
            <a:picLocks noChangeAspect="1"/>
          </p:cNvPicPr>
          <p:nvPr/>
        </p:nvPicPr>
        <p:blipFill>
          <a:blip r:embed="rId2" cstate="print"/>
          <a:stretch>
            <a:fillRect/>
          </a:stretch>
        </p:blipFill>
        <p:spPr>
          <a:xfrm>
            <a:off x="10213145" y="608661"/>
            <a:ext cx="1392702" cy="1360816"/>
          </a:xfrm>
          <a:prstGeom prst="rect">
            <a:avLst/>
          </a:prstGeom>
        </p:spPr>
      </p:pic>
      <p:pic>
        <p:nvPicPr>
          <p:cNvPr id="8" name="7 Resim" descr="IMG_3369.JPG"/>
          <p:cNvPicPr>
            <a:picLocks noChangeAspect="1"/>
          </p:cNvPicPr>
          <p:nvPr/>
        </p:nvPicPr>
        <p:blipFill>
          <a:blip r:embed="rId3" cstate="print"/>
          <a:stretch>
            <a:fillRect/>
          </a:stretch>
        </p:blipFill>
        <p:spPr>
          <a:xfrm>
            <a:off x="5570806" y="1899139"/>
            <a:ext cx="4998720" cy="3749040"/>
          </a:xfrm>
          <a:prstGeom prst="rect">
            <a:avLst/>
          </a:prstGeom>
        </p:spPr>
      </p:pic>
    </p:spTree>
    <p:extLst>
      <p:ext uri="{BB962C8B-B14F-4D97-AF65-F5344CB8AC3E}">
        <p14:creationId xmlns:p14="http://schemas.microsoft.com/office/powerpoint/2010/main" val="14659510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838200" y="1937441"/>
            <a:ext cx="10515600" cy="4239521"/>
          </a:xfrm>
        </p:spPr>
        <p:txBody>
          <a:bodyPr/>
          <a:lstStyle/>
          <a:p>
            <a:r>
              <a:rPr lang="tr-TR" dirty="0" smtClean="0">
                <a:solidFill>
                  <a:srgbClr val="00B0F0"/>
                </a:solidFill>
              </a:rPr>
              <a:t>Topluluk Hakkında:</a:t>
            </a:r>
          </a:p>
          <a:p>
            <a:r>
              <a:rPr lang="tr-TR" dirty="0" smtClean="0"/>
              <a:t>Bursa TOG Bursa Teknik Üniversitesi ve Toplum Gönüllüleri Vakfına bağlı sosyal sorumluluk projeleri yürüten bir öğrenci topluluğudur. Topluluğumuz kendi etkinlik ve projelerinin yanında TOG vakfının yerel ve ulusal proje ve eğitimlerinde aktif olarak katılabilmektedir</a:t>
            </a:r>
          </a:p>
          <a:p>
            <a:r>
              <a:rPr lang="tr-TR" dirty="0" smtClean="0"/>
              <a:t>Üyelerimiz TOG vakfından istedikleri eğitimi alma, eğitmen olabilme, diğer üniversitelere bağlı </a:t>
            </a:r>
            <a:r>
              <a:rPr lang="tr-TR" dirty="0" err="1" smtClean="0"/>
              <a:t>tog</a:t>
            </a:r>
            <a:r>
              <a:rPr lang="tr-TR" dirty="0" smtClean="0"/>
              <a:t> öğrenci topluluklarının atak etkinliklerine katılma hakkına sahiptirler.</a:t>
            </a:r>
            <a:endParaRPr lang="tr-TR" dirty="0" smtClean="0">
              <a:solidFill>
                <a:srgbClr val="00B0F0"/>
              </a:solidFill>
            </a:endParaRPr>
          </a:p>
        </p:txBody>
      </p:sp>
      <p:sp>
        <p:nvSpPr>
          <p:cNvPr id="6" name="Unvan 2"/>
          <p:cNvSpPr>
            <a:spLocks noGrp="1"/>
          </p:cNvSpPr>
          <p:nvPr>
            <p:ph type="title"/>
          </p:nvPr>
        </p:nvSpPr>
        <p:spPr>
          <a:xfrm>
            <a:off x="1997612" y="365125"/>
            <a:ext cx="7821637" cy="1325563"/>
          </a:xfrm>
        </p:spPr>
        <p:txBody>
          <a:bodyPr/>
          <a:lstStyle/>
          <a:p>
            <a:pPr algn="ctr"/>
            <a:r>
              <a:rPr lang="tr-TR" dirty="0" smtClean="0">
                <a:solidFill>
                  <a:srgbClr val="00B0F0"/>
                </a:solidFill>
              </a:rPr>
              <a:t>TOPLUM GÖNÜLLÜLERİ TOPLULUĞU</a:t>
            </a:r>
            <a:endParaRPr lang="tr-TR" dirty="0">
              <a:solidFill>
                <a:srgbClr val="00B0F0"/>
              </a:solidFill>
            </a:endParaRPr>
          </a:p>
        </p:txBody>
      </p:sp>
      <p:pic>
        <p:nvPicPr>
          <p:cNvPr id="7" name="6 Resim" descr="toplum gönüllüleri topluluğu copy.jpg"/>
          <p:cNvPicPr>
            <a:picLocks noChangeAspect="1"/>
          </p:cNvPicPr>
          <p:nvPr/>
        </p:nvPicPr>
        <p:blipFill>
          <a:blip r:embed="rId2" cstate="print"/>
          <a:stretch>
            <a:fillRect/>
          </a:stretch>
        </p:blipFill>
        <p:spPr>
          <a:xfrm>
            <a:off x="10213145" y="608661"/>
            <a:ext cx="1392702" cy="1360816"/>
          </a:xfrm>
          <a:prstGeom prst="rect">
            <a:avLst/>
          </a:prstGeom>
        </p:spPr>
      </p:pic>
    </p:spTree>
    <p:extLst>
      <p:ext uri="{BB962C8B-B14F-4D97-AF65-F5344CB8AC3E}">
        <p14:creationId xmlns:p14="http://schemas.microsoft.com/office/powerpoint/2010/main" val="16219336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838200" y="1961427"/>
            <a:ext cx="10515600" cy="4351338"/>
          </a:xfrm>
        </p:spPr>
        <p:txBody>
          <a:bodyPr/>
          <a:lstStyle/>
          <a:p>
            <a:r>
              <a:rPr lang="tr-TR" dirty="0" smtClean="0">
                <a:solidFill>
                  <a:srgbClr val="00B0F0"/>
                </a:solidFill>
              </a:rPr>
              <a:t>Topluluğun Genel Amaçları:</a:t>
            </a:r>
          </a:p>
          <a:p>
            <a:r>
              <a:rPr lang="tr-TR" dirty="0" smtClean="0"/>
              <a:t>Bursa Teknik Üniversitesi bünyesinde mevcut genç gönüllü potansiyelinin sosyal konulara ve ilgili aktivitelere katılımlarını sağlamak.</a:t>
            </a:r>
          </a:p>
          <a:p>
            <a:r>
              <a:rPr lang="tr-TR" dirty="0" smtClean="0"/>
              <a:t>Etkinliklere aktif katılım ile sivil toplum bilincinin gelişimine katkıda bulunmak.</a:t>
            </a:r>
          </a:p>
          <a:p>
            <a:r>
              <a:rPr lang="tr-TR" dirty="0" smtClean="0"/>
              <a:t>Sosyalleşme,insanlarla empati ve iletişim kurma, toplumsal sorumluluk üstlenme gibi temel olguları üyelerimize kazandırmak.</a:t>
            </a:r>
            <a:endParaRPr lang="tr-TR" dirty="0" smtClean="0">
              <a:solidFill>
                <a:srgbClr val="00B0F0"/>
              </a:solidFill>
            </a:endParaRPr>
          </a:p>
        </p:txBody>
      </p:sp>
      <p:sp>
        <p:nvSpPr>
          <p:cNvPr id="6" name="Unvan 2"/>
          <p:cNvSpPr>
            <a:spLocks noGrp="1"/>
          </p:cNvSpPr>
          <p:nvPr>
            <p:ph type="title"/>
          </p:nvPr>
        </p:nvSpPr>
        <p:spPr>
          <a:xfrm>
            <a:off x="1997612" y="365125"/>
            <a:ext cx="7821637" cy="1325563"/>
          </a:xfrm>
        </p:spPr>
        <p:txBody>
          <a:bodyPr/>
          <a:lstStyle/>
          <a:p>
            <a:pPr algn="ctr"/>
            <a:r>
              <a:rPr lang="tr-TR" dirty="0" smtClean="0">
                <a:solidFill>
                  <a:srgbClr val="00B0F0"/>
                </a:solidFill>
              </a:rPr>
              <a:t>TOPLUM GÖNÜLLÜLERİ TOPLULUĞU</a:t>
            </a:r>
            <a:endParaRPr lang="tr-TR" dirty="0">
              <a:solidFill>
                <a:srgbClr val="00B0F0"/>
              </a:solidFill>
            </a:endParaRPr>
          </a:p>
        </p:txBody>
      </p:sp>
      <p:pic>
        <p:nvPicPr>
          <p:cNvPr id="7" name="6 Resim" descr="toplum gönüllüleri topluluğu copy.jpg"/>
          <p:cNvPicPr>
            <a:picLocks noChangeAspect="1"/>
          </p:cNvPicPr>
          <p:nvPr/>
        </p:nvPicPr>
        <p:blipFill>
          <a:blip r:embed="rId2" cstate="print"/>
          <a:stretch>
            <a:fillRect/>
          </a:stretch>
        </p:blipFill>
        <p:spPr>
          <a:xfrm>
            <a:off x="10213145" y="608661"/>
            <a:ext cx="1392702" cy="1360816"/>
          </a:xfrm>
          <a:prstGeom prst="rect">
            <a:avLst/>
          </a:prstGeom>
        </p:spPr>
      </p:pic>
    </p:spTree>
    <p:extLst>
      <p:ext uri="{BB962C8B-B14F-4D97-AF65-F5344CB8AC3E}">
        <p14:creationId xmlns:p14="http://schemas.microsoft.com/office/powerpoint/2010/main" val="8191311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838200" y="1961427"/>
            <a:ext cx="10515600" cy="4351338"/>
          </a:xfrm>
        </p:spPr>
        <p:txBody>
          <a:bodyPr/>
          <a:lstStyle/>
          <a:p>
            <a:r>
              <a:rPr lang="tr-TR" dirty="0" smtClean="0">
                <a:solidFill>
                  <a:srgbClr val="00B0F0"/>
                </a:solidFill>
              </a:rPr>
              <a:t>2017-2018 Faaliyet Planı:</a:t>
            </a:r>
          </a:p>
          <a:p>
            <a:r>
              <a:rPr lang="tr-TR" dirty="0" smtClean="0"/>
              <a:t>Okul boyama etkinliği gerçekleştirmek</a:t>
            </a:r>
          </a:p>
          <a:p>
            <a:r>
              <a:rPr lang="tr-TR" dirty="0" smtClean="0"/>
              <a:t>Önemli günlerde </a:t>
            </a:r>
            <a:r>
              <a:rPr lang="tr-TR" dirty="0" err="1" smtClean="0"/>
              <a:t>farkındalık</a:t>
            </a:r>
            <a:r>
              <a:rPr lang="tr-TR" dirty="0" smtClean="0"/>
              <a:t> yaratmak</a:t>
            </a:r>
          </a:p>
          <a:p>
            <a:r>
              <a:rPr lang="tr-TR" dirty="0" smtClean="0"/>
              <a:t>Toplum Gönüllüleri eğitimlerini gerçekleştirmek</a:t>
            </a:r>
          </a:p>
        </p:txBody>
      </p:sp>
      <p:sp>
        <p:nvSpPr>
          <p:cNvPr id="6" name="Unvan 2"/>
          <p:cNvSpPr>
            <a:spLocks noGrp="1"/>
          </p:cNvSpPr>
          <p:nvPr>
            <p:ph type="title"/>
          </p:nvPr>
        </p:nvSpPr>
        <p:spPr>
          <a:xfrm>
            <a:off x="1997612" y="365125"/>
            <a:ext cx="7821637" cy="1325563"/>
          </a:xfrm>
        </p:spPr>
        <p:txBody>
          <a:bodyPr/>
          <a:lstStyle/>
          <a:p>
            <a:pPr algn="ctr"/>
            <a:r>
              <a:rPr lang="tr-TR" dirty="0" smtClean="0">
                <a:solidFill>
                  <a:srgbClr val="00B0F0"/>
                </a:solidFill>
              </a:rPr>
              <a:t>TOPLUM GÖNÜLLÜLERİ TOPLULUĞU</a:t>
            </a:r>
            <a:endParaRPr lang="tr-TR" dirty="0">
              <a:solidFill>
                <a:srgbClr val="00B0F0"/>
              </a:solidFill>
            </a:endParaRPr>
          </a:p>
        </p:txBody>
      </p:sp>
      <p:pic>
        <p:nvPicPr>
          <p:cNvPr id="7" name="6 Resim" descr="toplum gönüllüleri topluluğu copy.jpg"/>
          <p:cNvPicPr>
            <a:picLocks noChangeAspect="1"/>
          </p:cNvPicPr>
          <p:nvPr/>
        </p:nvPicPr>
        <p:blipFill>
          <a:blip r:embed="rId2" cstate="print"/>
          <a:stretch>
            <a:fillRect/>
          </a:stretch>
        </p:blipFill>
        <p:spPr>
          <a:xfrm>
            <a:off x="10213145" y="608661"/>
            <a:ext cx="1392702" cy="1360816"/>
          </a:xfrm>
          <a:prstGeom prst="rect">
            <a:avLst/>
          </a:prstGeom>
        </p:spPr>
      </p:pic>
    </p:spTree>
    <p:extLst>
      <p:ext uri="{BB962C8B-B14F-4D97-AF65-F5344CB8AC3E}">
        <p14:creationId xmlns:p14="http://schemas.microsoft.com/office/powerpoint/2010/main" val="4430056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Yer Tutucusu 4"/>
          <p:cNvSpPr>
            <a:spLocks noGrp="1"/>
          </p:cNvSpPr>
          <p:nvPr>
            <p:ph type="body" idx="1"/>
          </p:nvPr>
        </p:nvSpPr>
        <p:spPr>
          <a:xfrm>
            <a:off x="516231" y="2215735"/>
            <a:ext cx="5378132" cy="822887"/>
          </a:xfrm>
        </p:spPr>
        <p:txBody>
          <a:bodyPr>
            <a:normAutofit fontScale="32500" lnSpcReduction="20000"/>
          </a:bodyPr>
          <a:lstStyle/>
          <a:p>
            <a:r>
              <a:rPr lang="tr-TR" dirty="0" smtClean="0">
                <a:solidFill>
                  <a:srgbClr val="00B0F0"/>
                </a:solidFill>
              </a:rPr>
              <a:t>           </a:t>
            </a:r>
          </a:p>
          <a:p>
            <a:endParaRPr lang="tr-TR" dirty="0">
              <a:solidFill>
                <a:srgbClr val="00B0F0"/>
              </a:solidFill>
            </a:endParaRPr>
          </a:p>
          <a:p>
            <a:r>
              <a:rPr lang="tr-TR" sz="7400" dirty="0" smtClean="0">
                <a:solidFill>
                  <a:srgbClr val="00B0F0"/>
                </a:solidFill>
              </a:rPr>
              <a:t>Toplulukça </a:t>
            </a:r>
            <a:r>
              <a:rPr lang="tr-TR" sz="7400" dirty="0">
                <a:solidFill>
                  <a:srgbClr val="00B0F0"/>
                </a:solidFill>
              </a:rPr>
              <a:t>Yapılan Faaliyetler:</a:t>
            </a:r>
          </a:p>
          <a:p>
            <a:endParaRPr lang="tr-TR" dirty="0"/>
          </a:p>
        </p:txBody>
      </p:sp>
      <p:sp>
        <p:nvSpPr>
          <p:cNvPr id="4" name="İçerik Yer Tutucusu 3"/>
          <p:cNvSpPr>
            <a:spLocks noGrp="1"/>
          </p:cNvSpPr>
          <p:nvPr>
            <p:ph sz="half" idx="2"/>
          </p:nvPr>
        </p:nvSpPr>
        <p:spPr>
          <a:xfrm>
            <a:off x="600637" y="2996419"/>
            <a:ext cx="5157787" cy="998806"/>
          </a:xfrm>
        </p:spPr>
        <p:txBody>
          <a:bodyPr>
            <a:normAutofit lnSpcReduction="10000"/>
          </a:bodyPr>
          <a:lstStyle/>
          <a:p>
            <a:pPr marL="0" indent="0">
              <a:buNone/>
            </a:pPr>
            <a:endParaRPr lang="tr-TR" dirty="0" smtClean="0">
              <a:solidFill>
                <a:srgbClr val="00B0F0"/>
              </a:solidFill>
            </a:endParaRPr>
          </a:p>
          <a:p>
            <a:pPr marL="0" indent="0">
              <a:buNone/>
            </a:pPr>
            <a:r>
              <a:rPr lang="tr-TR" sz="3200" dirty="0" smtClean="0"/>
              <a:t>KİTAP TOPLAMA</a:t>
            </a:r>
          </a:p>
        </p:txBody>
      </p:sp>
      <p:sp>
        <p:nvSpPr>
          <p:cNvPr id="8" name="Unvan 2"/>
          <p:cNvSpPr>
            <a:spLocks noGrp="1"/>
          </p:cNvSpPr>
          <p:nvPr>
            <p:ph type="title"/>
          </p:nvPr>
        </p:nvSpPr>
        <p:spPr>
          <a:xfrm>
            <a:off x="1997612" y="365125"/>
            <a:ext cx="7821637" cy="1325563"/>
          </a:xfrm>
        </p:spPr>
        <p:txBody>
          <a:bodyPr/>
          <a:lstStyle/>
          <a:p>
            <a:pPr algn="ctr"/>
            <a:r>
              <a:rPr lang="tr-TR" dirty="0" smtClean="0">
                <a:solidFill>
                  <a:srgbClr val="00B0F0"/>
                </a:solidFill>
              </a:rPr>
              <a:t>TOPLUM GÖNÜLLÜLERİ TOPLULUĞU</a:t>
            </a:r>
            <a:endParaRPr lang="tr-TR" dirty="0">
              <a:solidFill>
                <a:srgbClr val="00B0F0"/>
              </a:solidFill>
            </a:endParaRPr>
          </a:p>
        </p:txBody>
      </p:sp>
      <p:pic>
        <p:nvPicPr>
          <p:cNvPr id="9" name="8 Resim" descr="toplum gönüllüleri topluluğu copy.jpg"/>
          <p:cNvPicPr>
            <a:picLocks noChangeAspect="1"/>
          </p:cNvPicPr>
          <p:nvPr/>
        </p:nvPicPr>
        <p:blipFill>
          <a:blip r:embed="rId2" cstate="print"/>
          <a:stretch>
            <a:fillRect/>
          </a:stretch>
        </p:blipFill>
        <p:spPr>
          <a:xfrm>
            <a:off x="10213145" y="608661"/>
            <a:ext cx="1392702" cy="1360816"/>
          </a:xfrm>
          <a:prstGeom prst="rect">
            <a:avLst/>
          </a:prstGeom>
        </p:spPr>
      </p:pic>
      <p:pic>
        <p:nvPicPr>
          <p:cNvPr id="11" name="10 Resim" descr="IMG_8285.JPG"/>
          <p:cNvPicPr>
            <a:picLocks noChangeAspect="1"/>
          </p:cNvPicPr>
          <p:nvPr/>
        </p:nvPicPr>
        <p:blipFill>
          <a:blip r:embed="rId3" cstate="print"/>
          <a:stretch>
            <a:fillRect/>
          </a:stretch>
        </p:blipFill>
        <p:spPr>
          <a:xfrm rot="5400000">
            <a:off x="3858453" y="2606429"/>
            <a:ext cx="4662660" cy="3404383"/>
          </a:xfrm>
          <a:prstGeom prst="rect">
            <a:avLst/>
          </a:prstGeom>
        </p:spPr>
      </p:pic>
      <p:pic>
        <p:nvPicPr>
          <p:cNvPr id="12" name="11 Resim" descr="IMG_6325.JPG"/>
          <p:cNvPicPr>
            <a:picLocks noChangeAspect="1"/>
          </p:cNvPicPr>
          <p:nvPr/>
        </p:nvPicPr>
        <p:blipFill>
          <a:blip r:embed="rId4" cstate="print"/>
          <a:stretch>
            <a:fillRect/>
          </a:stretch>
        </p:blipFill>
        <p:spPr>
          <a:xfrm>
            <a:off x="8009204" y="1913206"/>
            <a:ext cx="3329355" cy="2497016"/>
          </a:xfrm>
          <a:prstGeom prst="rect">
            <a:avLst/>
          </a:prstGeom>
        </p:spPr>
      </p:pic>
      <p:pic>
        <p:nvPicPr>
          <p:cNvPr id="13" name="12 Resim" descr="IMG_1838.JPG"/>
          <p:cNvPicPr>
            <a:picLocks noChangeAspect="1"/>
          </p:cNvPicPr>
          <p:nvPr/>
        </p:nvPicPr>
        <p:blipFill>
          <a:blip r:embed="rId5" cstate="print"/>
          <a:stretch>
            <a:fillRect/>
          </a:stretch>
        </p:blipFill>
        <p:spPr>
          <a:xfrm>
            <a:off x="8004515" y="4315264"/>
            <a:ext cx="3334045" cy="2359856"/>
          </a:xfrm>
          <a:prstGeom prst="rect">
            <a:avLst/>
          </a:prstGeom>
        </p:spPr>
      </p:pic>
    </p:spTree>
    <p:extLst>
      <p:ext uri="{BB962C8B-B14F-4D97-AF65-F5344CB8AC3E}">
        <p14:creationId xmlns:p14="http://schemas.microsoft.com/office/powerpoint/2010/main" val="933798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2"/>
          <p:cNvSpPr>
            <a:spLocks noGrp="1"/>
          </p:cNvSpPr>
          <p:nvPr>
            <p:ph type="title"/>
          </p:nvPr>
        </p:nvSpPr>
        <p:spPr>
          <a:xfrm>
            <a:off x="1997612" y="365125"/>
            <a:ext cx="7821637" cy="1325563"/>
          </a:xfrm>
        </p:spPr>
        <p:txBody>
          <a:bodyPr/>
          <a:lstStyle/>
          <a:p>
            <a:pPr algn="ctr"/>
            <a:r>
              <a:rPr lang="tr-TR" dirty="0" smtClean="0">
                <a:solidFill>
                  <a:srgbClr val="00B0F0"/>
                </a:solidFill>
              </a:rPr>
              <a:t>TOPLUM GÖNÜLLÜLERİ TOPLULUĞU</a:t>
            </a:r>
            <a:endParaRPr lang="tr-TR" dirty="0">
              <a:solidFill>
                <a:srgbClr val="00B0F0"/>
              </a:solidFill>
            </a:endParaRPr>
          </a:p>
        </p:txBody>
      </p:sp>
      <p:sp>
        <p:nvSpPr>
          <p:cNvPr id="11" name="Metin Yer Tutucusu 4"/>
          <p:cNvSpPr>
            <a:spLocks noGrp="1"/>
          </p:cNvSpPr>
          <p:nvPr>
            <p:ph type="body" idx="1"/>
          </p:nvPr>
        </p:nvSpPr>
        <p:spPr>
          <a:xfrm>
            <a:off x="755382" y="2215735"/>
            <a:ext cx="5378132" cy="822887"/>
          </a:xfrm>
        </p:spPr>
        <p:txBody>
          <a:bodyPr>
            <a:normAutofit fontScale="32500" lnSpcReduction="20000"/>
          </a:bodyPr>
          <a:lstStyle/>
          <a:p>
            <a:r>
              <a:rPr lang="tr-TR" dirty="0" smtClean="0">
                <a:solidFill>
                  <a:srgbClr val="00B0F0"/>
                </a:solidFill>
              </a:rPr>
              <a:t>           </a:t>
            </a:r>
          </a:p>
          <a:p>
            <a:endParaRPr lang="tr-TR" dirty="0">
              <a:solidFill>
                <a:srgbClr val="00B0F0"/>
              </a:solidFill>
            </a:endParaRPr>
          </a:p>
          <a:p>
            <a:r>
              <a:rPr lang="tr-TR" sz="7400" dirty="0" smtClean="0">
                <a:solidFill>
                  <a:srgbClr val="00B0F0"/>
                </a:solidFill>
              </a:rPr>
              <a:t>Toplulukça </a:t>
            </a:r>
            <a:r>
              <a:rPr lang="tr-TR" sz="7400" dirty="0">
                <a:solidFill>
                  <a:srgbClr val="00B0F0"/>
                </a:solidFill>
              </a:rPr>
              <a:t>Yapılan Faaliyetler:</a:t>
            </a:r>
          </a:p>
          <a:p>
            <a:endParaRPr lang="tr-TR" dirty="0"/>
          </a:p>
        </p:txBody>
      </p:sp>
      <p:sp>
        <p:nvSpPr>
          <p:cNvPr id="12" name="İçerik Yer Tutucusu 3"/>
          <p:cNvSpPr>
            <a:spLocks noGrp="1"/>
          </p:cNvSpPr>
          <p:nvPr>
            <p:ph sz="half" idx="2"/>
          </p:nvPr>
        </p:nvSpPr>
        <p:spPr>
          <a:xfrm>
            <a:off x="839788" y="2968283"/>
            <a:ext cx="5157787" cy="998806"/>
          </a:xfrm>
        </p:spPr>
        <p:txBody>
          <a:bodyPr>
            <a:normAutofit lnSpcReduction="10000"/>
          </a:bodyPr>
          <a:lstStyle/>
          <a:p>
            <a:pPr marL="0" indent="0">
              <a:buNone/>
            </a:pPr>
            <a:endParaRPr lang="tr-TR" dirty="0" smtClean="0">
              <a:solidFill>
                <a:srgbClr val="00B0F0"/>
              </a:solidFill>
            </a:endParaRPr>
          </a:p>
          <a:p>
            <a:pPr marL="0" indent="0">
              <a:buNone/>
            </a:pPr>
            <a:r>
              <a:rPr lang="tr-TR" sz="3200" dirty="0" smtClean="0"/>
              <a:t>KÖY OKULU BOYAMA</a:t>
            </a:r>
          </a:p>
        </p:txBody>
      </p:sp>
      <p:pic>
        <p:nvPicPr>
          <p:cNvPr id="13" name="12 Resim" descr="toplum gönüllüleri topluluğu copy.jpg"/>
          <p:cNvPicPr>
            <a:picLocks noChangeAspect="1"/>
          </p:cNvPicPr>
          <p:nvPr/>
        </p:nvPicPr>
        <p:blipFill>
          <a:blip r:embed="rId2" cstate="print"/>
          <a:stretch>
            <a:fillRect/>
          </a:stretch>
        </p:blipFill>
        <p:spPr>
          <a:xfrm>
            <a:off x="10213145" y="608661"/>
            <a:ext cx="1392702" cy="1360816"/>
          </a:xfrm>
          <a:prstGeom prst="rect">
            <a:avLst/>
          </a:prstGeom>
        </p:spPr>
      </p:pic>
      <p:pic>
        <p:nvPicPr>
          <p:cNvPr id="15" name="14 Resim" descr="IMG_2397.JPG"/>
          <p:cNvPicPr>
            <a:picLocks noChangeAspect="1"/>
          </p:cNvPicPr>
          <p:nvPr/>
        </p:nvPicPr>
        <p:blipFill>
          <a:blip r:embed="rId3" cstate="print"/>
          <a:stretch>
            <a:fillRect/>
          </a:stretch>
        </p:blipFill>
        <p:spPr>
          <a:xfrm>
            <a:off x="5106574" y="2034736"/>
            <a:ext cx="3617448" cy="4823264"/>
          </a:xfrm>
          <a:prstGeom prst="rect">
            <a:avLst/>
          </a:prstGeom>
        </p:spPr>
      </p:pic>
      <p:pic>
        <p:nvPicPr>
          <p:cNvPr id="16" name="15 Resim" descr="IMG_2415.JPG"/>
          <p:cNvPicPr>
            <a:picLocks noChangeAspect="1"/>
          </p:cNvPicPr>
          <p:nvPr/>
        </p:nvPicPr>
        <p:blipFill>
          <a:blip r:embed="rId4" cstate="print"/>
          <a:stretch>
            <a:fillRect/>
          </a:stretch>
        </p:blipFill>
        <p:spPr>
          <a:xfrm>
            <a:off x="8918917" y="1983545"/>
            <a:ext cx="3273083" cy="3108961"/>
          </a:xfrm>
          <a:prstGeom prst="rect">
            <a:avLst/>
          </a:prstGeom>
        </p:spPr>
      </p:pic>
      <p:pic>
        <p:nvPicPr>
          <p:cNvPr id="17" name="16 Resim" descr="IMG_2334.JPG"/>
          <p:cNvPicPr>
            <a:picLocks noChangeAspect="1"/>
          </p:cNvPicPr>
          <p:nvPr/>
        </p:nvPicPr>
        <p:blipFill>
          <a:blip r:embed="rId5" cstate="print"/>
          <a:srcRect t="7008"/>
          <a:stretch>
            <a:fillRect/>
          </a:stretch>
        </p:blipFill>
        <p:spPr>
          <a:xfrm>
            <a:off x="8918383" y="4431323"/>
            <a:ext cx="3273617" cy="2426677"/>
          </a:xfrm>
          <a:prstGeom prst="rect">
            <a:avLst/>
          </a:prstGeom>
        </p:spPr>
      </p:pic>
    </p:spTree>
    <p:extLst>
      <p:ext uri="{BB962C8B-B14F-4D97-AF65-F5344CB8AC3E}">
        <p14:creationId xmlns:p14="http://schemas.microsoft.com/office/powerpoint/2010/main" val="32624373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Unvan 2"/>
          <p:cNvSpPr>
            <a:spLocks noGrp="1"/>
          </p:cNvSpPr>
          <p:nvPr>
            <p:ph type="title"/>
          </p:nvPr>
        </p:nvSpPr>
        <p:spPr>
          <a:xfrm>
            <a:off x="1997612" y="365125"/>
            <a:ext cx="7821637" cy="1325563"/>
          </a:xfrm>
        </p:spPr>
        <p:txBody>
          <a:bodyPr/>
          <a:lstStyle/>
          <a:p>
            <a:pPr algn="ctr"/>
            <a:r>
              <a:rPr lang="tr-TR" dirty="0" smtClean="0">
                <a:solidFill>
                  <a:srgbClr val="00B0F0"/>
                </a:solidFill>
              </a:rPr>
              <a:t>TOPLUM GÖNÜLLÜLERİ TOPLULUĞU</a:t>
            </a:r>
            <a:endParaRPr lang="tr-TR" dirty="0">
              <a:solidFill>
                <a:srgbClr val="00B0F0"/>
              </a:solidFill>
            </a:endParaRPr>
          </a:p>
        </p:txBody>
      </p:sp>
      <p:pic>
        <p:nvPicPr>
          <p:cNvPr id="9" name="8 Resim" descr="toplum gönüllüleri topluluğu copy.jpg"/>
          <p:cNvPicPr>
            <a:picLocks noChangeAspect="1"/>
          </p:cNvPicPr>
          <p:nvPr/>
        </p:nvPicPr>
        <p:blipFill>
          <a:blip r:embed="rId2" cstate="print"/>
          <a:stretch>
            <a:fillRect/>
          </a:stretch>
        </p:blipFill>
        <p:spPr>
          <a:xfrm>
            <a:off x="10213145" y="608661"/>
            <a:ext cx="1392702" cy="1360816"/>
          </a:xfrm>
          <a:prstGeom prst="rect">
            <a:avLst/>
          </a:prstGeom>
        </p:spPr>
      </p:pic>
      <p:sp>
        <p:nvSpPr>
          <p:cNvPr id="12" name="Metin Yer Tutucusu 4"/>
          <p:cNvSpPr>
            <a:spLocks noGrp="1"/>
          </p:cNvSpPr>
          <p:nvPr>
            <p:ph type="body" idx="1"/>
          </p:nvPr>
        </p:nvSpPr>
        <p:spPr>
          <a:xfrm>
            <a:off x="755382" y="2215735"/>
            <a:ext cx="5378132" cy="822887"/>
          </a:xfrm>
        </p:spPr>
        <p:txBody>
          <a:bodyPr>
            <a:normAutofit fontScale="32500" lnSpcReduction="20000"/>
          </a:bodyPr>
          <a:lstStyle/>
          <a:p>
            <a:r>
              <a:rPr lang="tr-TR" dirty="0" smtClean="0">
                <a:solidFill>
                  <a:srgbClr val="00B0F0"/>
                </a:solidFill>
              </a:rPr>
              <a:t>           </a:t>
            </a:r>
          </a:p>
          <a:p>
            <a:endParaRPr lang="tr-TR" dirty="0">
              <a:solidFill>
                <a:srgbClr val="00B0F0"/>
              </a:solidFill>
            </a:endParaRPr>
          </a:p>
          <a:p>
            <a:r>
              <a:rPr lang="tr-TR" sz="7400" dirty="0" smtClean="0">
                <a:solidFill>
                  <a:srgbClr val="00B0F0"/>
                </a:solidFill>
              </a:rPr>
              <a:t>Toplulukça </a:t>
            </a:r>
            <a:r>
              <a:rPr lang="tr-TR" sz="7400" dirty="0">
                <a:solidFill>
                  <a:srgbClr val="00B0F0"/>
                </a:solidFill>
              </a:rPr>
              <a:t>Yapılan Faaliyetler:</a:t>
            </a:r>
          </a:p>
          <a:p>
            <a:endParaRPr lang="tr-TR" dirty="0"/>
          </a:p>
        </p:txBody>
      </p:sp>
      <p:sp>
        <p:nvSpPr>
          <p:cNvPr id="13" name="İçerik Yer Tutucusu 3"/>
          <p:cNvSpPr>
            <a:spLocks noGrp="1"/>
          </p:cNvSpPr>
          <p:nvPr>
            <p:ph sz="half" idx="2"/>
          </p:nvPr>
        </p:nvSpPr>
        <p:spPr>
          <a:xfrm>
            <a:off x="839788" y="2968282"/>
            <a:ext cx="3964441" cy="2837432"/>
          </a:xfrm>
        </p:spPr>
        <p:txBody>
          <a:bodyPr>
            <a:normAutofit/>
          </a:bodyPr>
          <a:lstStyle/>
          <a:p>
            <a:pPr marL="0" indent="0">
              <a:buNone/>
            </a:pPr>
            <a:r>
              <a:rPr lang="tr-TR" sz="3200" dirty="0" smtClean="0"/>
              <a:t>DEZAVANTAJLI BİREYLERLE VE EMPATİ KURMAK İÇİN ETKİNLİKLER GERÇEKLEŞTİRME</a:t>
            </a:r>
            <a:endParaRPr lang="tr-TR" dirty="0" smtClean="0"/>
          </a:p>
        </p:txBody>
      </p:sp>
      <p:pic>
        <p:nvPicPr>
          <p:cNvPr id="16" name="15 Resim" descr="IMG_4731.JPG"/>
          <p:cNvPicPr>
            <a:picLocks noChangeAspect="1"/>
          </p:cNvPicPr>
          <p:nvPr/>
        </p:nvPicPr>
        <p:blipFill>
          <a:blip r:embed="rId3"/>
          <a:stretch>
            <a:fillRect/>
          </a:stretch>
        </p:blipFill>
        <p:spPr>
          <a:xfrm>
            <a:off x="5106571" y="2401334"/>
            <a:ext cx="4468837" cy="3351627"/>
          </a:xfrm>
          <a:prstGeom prst="rect">
            <a:avLst/>
          </a:prstGeom>
        </p:spPr>
      </p:pic>
      <p:pic>
        <p:nvPicPr>
          <p:cNvPr id="17" name="16 Resim" descr="IMG_4823.JPG"/>
          <p:cNvPicPr>
            <a:picLocks noChangeAspect="1"/>
          </p:cNvPicPr>
          <p:nvPr/>
        </p:nvPicPr>
        <p:blipFill>
          <a:blip r:embed="rId4" cstate="print"/>
          <a:stretch>
            <a:fillRect/>
          </a:stretch>
        </p:blipFill>
        <p:spPr>
          <a:xfrm rot="5400000">
            <a:off x="9487807" y="2963636"/>
            <a:ext cx="2808514" cy="2106386"/>
          </a:xfrm>
          <a:prstGeom prst="rect">
            <a:avLst/>
          </a:prstGeom>
        </p:spPr>
      </p:pic>
    </p:spTree>
    <p:extLst>
      <p:ext uri="{BB962C8B-B14F-4D97-AF65-F5344CB8AC3E}">
        <p14:creationId xmlns:p14="http://schemas.microsoft.com/office/powerpoint/2010/main" val="182468995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208</Words>
  <Application>Microsoft Office PowerPoint</Application>
  <PresentationFormat>Geniş ekran</PresentationFormat>
  <Paragraphs>41</Paragraphs>
  <Slides>8</Slides>
  <Notes>0</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8</vt:i4>
      </vt:variant>
    </vt:vector>
  </HeadingPairs>
  <TitlesOfParts>
    <vt:vector size="12" baseType="lpstr">
      <vt:lpstr>Arial</vt:lpstr>
      <vt:lpstr>Calibri</vt:lpstr>
      <vt:lpstr>Calibri Light</vt:lpstr>
      <vt:lpstr>Office Teması</vt:lpstr>
      <vt:lpstr>BURSA TEKNİK ÜNİVERSİTESİ  TOPLUM GÖNÜLLÜLERİ TOPLULUĞU</vt:lpstr>
      <vt:lpstr>TOPLUM GÖNÜLLÜLERİ TOPLULUĞU</vt:lpstr>
      <vt:lpstr>TOPLUM GÖNÜLLÜLERİ TOPLULUĞU</vt:lpstr>
      <vt:lpstr>TOPLUM GÖNÜLLÜLERİ TOPLULUĞU</vt:lpstr>
      <vt:lpstr>TOPLUM GÖNÜLLÜLERİ TOPLULUĞU</vt:lpstr>
      <vt:lpstr>TOPLUM GÖNÜLLÜLERİ TOPLULUĞU</vt:lpstr>
      <vt:lpstr>TOPLUM GÖNÜLLÜLERİ TOPLULUĞU</vt:lpstr>
      <vt:lpstr>TOPLUM GÖNÜLLÜLERİ TOPLULUĞU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Berkan UNSAL</dc:creator>
  <cp:lastModifiedBy>Berkan UNSAL</cp:lastModifiedBy>
  <cp:revision>15</cp:revision>
  <dcterms:created xsi:type="dcterms:W3CDTF">2017-10-27T07:52:15Z</dcterms:created>
  <dcterms:modified xsi:type="dcterms:W3CDTF">2017-11-14T11:54:23Z</dcterms:modified>
</cp:coreProperties>
</file>