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 baseline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tr-TR" dirty="0" smtClean="0"/>
              <a:t>BURSA TEKNİK ÜNİVERSİTESİ</a:t>
            </a:r>
            <a:br>
              <a:rPr lang="tr-TR" dirty="0" smtClean="0"/>
            </a:br>
            <a:r>
              <a:rPr lang="tr-TR" dirty="0" smtClean="0"/>
              <a:t>ÖĞRENCİ TOPLULUKLARI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466294" y="833717"/>
            <a:ext cx="977153" cy="785253"/>
          </a:xfrm>
        </p:spPr>
        <p:txBody>
          <a:bodyPr/>
          <a:lstStyle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tr-TR" dirty="0" smtClean="0"/>
              <a:t>TOPLULUĞUN </a:t>
            </a:r>
          </a:p>
          <a:p>
            <a:r>
              <a:rPr lang="tr-TR" dirty="0" smtClean="0"/>
              <a:t>LOGOSU </a:t>
            </a:r>
          </a:p>
          <a:p>
            <a:r>
              <a:rPr lang="tr-TR" dirty="0" smtClean="0"/>
              <a:t>EKLENECEK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021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47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75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8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tr-TR" dirty="0" smtClean="0"/>
              <a:t>              ………………. TOPLULUĞU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3926542"/>
            <a:ext cx="4114800" cy="279493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1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38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53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3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5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4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791F-375D-47BD-BBE0-56FAE3D7A582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+mn-lt"/>
              </a:rPr>
              <a:t>                BURSA </a:t>
            </a:r>
            <a:r>
              <a:rPr lang="tr-TR" dirty="0">
                <a:solidFill>
                  <a:srgbClr val="00B0F0"/>
                </a:solidFill>
                <a:latin typeface="+mn-lt"/>
              </a:rPr>
              <a:t>TEKNİK ÜNİVERSİTESİ</a:t>
            </a:r>
            <a:br>
              <a:rPr lang="tr-TR" dirty="0">
                <a:solidFill>
                  <a:srgbClr val="00B0F0"/>
                </a:solidFill>
                <a:latin typeface="+mn-lt"/>
              </a:rPr>
            </a:br>
            <a:r>
              <a:rPr lang="tr-TR" dirty="0" smtClean="0">
                <a:solidFill>
                  <a:srgbClr val="00B0F0"/>
                </a:solidFill>
                <a:latin typeface="+mn-lt"/>
              </a:rPr>
              <a:t>                	  SPOR </a:t>
            </a:r>
            <a:r>
              <a:rPr lang="tr-TR" dirty="0">
                <a:solidFill>
                  <a:srgbClr val="00B0F0"/>
                </a:solidFill>
                <a:latin typeface="+mn-lt"/>
              </a:rPr>
              <a:t>TOPLULUĞU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36" y="1837959"/>
            <a:ext cx="7414788" cy="4638877"/>
          </a:xfrm>
        </p:spPr>
      </p:pic>
      <p:sp>
        <p:nvSpPr>
          <p:cNvPr id="9" name="Oval 8"/>
          <p:cNvSpPr/>
          <p:nvPr/>
        </p:nvSpPr>
        <p:spPr>
          <a:xfrm>
            <a:off x="10456752" y="787652"/>
            <a:ext cx="986828" cy="81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TPLK </a:t>
            </a:r>
            <a:r>
              <a:rPr lang="tr-TR" sz="1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</a:p>
          <a:p>
            <a:pPr algn="ctr"/>
            <a:r>
              <a:rPr lang="tr-TR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sayfaya</a:t>
            </a:r>
            <a:endParaRPr lang="tr-TR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mtClean="0">
                <a:solidFill>
                  <a:srgbClr val="00B0F0"/>
                </a:solidFill>
              </a:rPr>
              <a:t>Bilecik’te </a:t>
            </a:r>
            <a:r>
              <a:rPr lang="tr-TR" dirty="0" smtClean="0">
                <a:solidFill>
                  <a:srgbClr val="00B0F0"/>
                </a:solidFill>
              </a:rPr>
              <a:t>düzenlenen turnuvada Basketbol Takımımız.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2016-2017.</a:t>
            </a:r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193" y="2391508"/>
            <a:ext cx="5646355" cy="30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Üniversiteler arası futbol ligine hazırlık anlamında Bandırma’da,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Bandırma 17 Eylül Üniversitesi ile yaptığımız hazırlık maçı öncesi Futbol Takımımız.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2017.</a:t>
            </a:r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1029" name="Picture 5" descr="C:\Users\Emir\Desktop\de8ce3bb-eb81-4799-beb0-d18d182bcc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564" y="2433711"/>
            <a:ext cx="5498461" cy="3699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z="1800" b="1" dirty="0" smtClean="0">
              <a:solidFill>
                <a:srgbClr val="00B0F0"/>
              </a:solidFill>
            </a:endParaRPr>
          </a:p>
          <a:p>
            <a:r>
              <a:rPr lang="tr-TR" sz="1800" b="1" dirty="0" smtClean="0">
                <a:solidFill>
                  <a:srgbClr val="00B0F0"/>
                </a:solidFill>
              </a:rPr>
              <a:t>Kuruluş Tarihi: 2013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Akademik Danışman: Canan BASTIK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Topluluk Başkanı: Emir DAĞ</a:t>
            </a:r>
          </a:p>
          <a:p>
            <a:r>
              <a:rPr lang="tr-TR" sz="1800" b="1" dirty="0">
                <a:solidFill>
                  <a:srgbClr val="00B0F0"/>
                </a:solidFill>
              </a:rPr>
              <a:t>Topluluk </a:t>
            </a:r>
            <a:r>
              <a:rPr lang="tr-TR" sz="1800" b="1" dirty="0" smtClean="0">
                <a:solidFill>
                  <a:srgbClr val="00B0F0"/>
                </a:solidFill>
              </a:rPr>
              <a:t>Başkan Yrd: Emre AKYÜZ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Yönetim Kurulu Üyeleri: 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B0F0"/>
                </a:solidFill>
              </a:rPr>
              <a:t>	Emir DAĞ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B0F0"/>
                </a:solidFill>
              </a:rPr>
              <a:t>	Emre AKYÜZ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B0F0"/>
                </a:solidFill>
              </a:rPr>
              <a:t>	Murat Tugay KABA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B0F0"/>
                </a:solidFill>
              </a:rPr>
              <a:t>	Başak ERYENİLMEZ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B0F0"/>
                </a:solidFill>
              </a:rPr>
              <a:t>	Yaren Aslı CANDAN</a:t>
            </a:r>
          </a:p>
          <a:p>
            <a:endParaRPr lang="tr-TR" dirty="0"/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sp>
        <p:nvSpPr>
          <p:cNvPr id="7170" name="AutoShape 2" descr="blob:https://web.whatsapp.com/d925ce57-4cdf-437d-b868-5ac1e523a8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blob:https://web.whatsapp.com/949fb193-ed54-4be2-80fa-02d9b3bc5d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4" name="AutoShape 6" descr="blob:https://web.whatsapp.com/949fb193-ed54-4be2-80fa-02d9b3bc5d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6" name="Picture 8" descr="C:\Users\Emir\Desktop\5a841731-a4da-453e-90f1-66398083e1a0.jpg"/>
          <p:cNvPicPr>
            <a:picLocks noChangeAspect="1" noChangeArrowheads="1"/>
          </p:cNvPicPr>
          <p:nvPr/>
        </p:nvPicPr>
        <p:blipFill>
          <a:blip r:embed="rId3"/>
          <a:srcRect l="16808" t="20667" r="12910" b="41447"/>
          <a:stretch>
            <a:fillRect/>
          </a:stretch>
        </p:blipFill>
        <p:spPr bwMode="auto">
          <a:xfrm>
            <a:off x="4529797" y="3319976"/>
            <a:ext cx="4237431" cy="3045655"/>
          </a:xfrm>
          <a:prstGeom prst="rect">
            <a:avLst/>
          </a:prstGeom>
          <a:noFill/>
        </p:spPr>
      </p:pic>
      <p:pic>
        <p:nvPicPr>
          <p:cNvPr id="7175" name="Picture 7" descr="C:\Users\Emir\Desktop\949fb193-ed54-4be2-80fa-02d9b3bc5dc8.jpg"/>
          <p:cNvPicPr>
            <a:picLocks noChangeAspect="1" noChangeArrowheads="1"/>
          </p:cNvPicPr>
          <p:nvPr/>
        </p:nvPicPr>
        <p:blipFill>
          <a:blip r:embed="rId4"/>
          <a:srcRect l="2356" t="7003" r="14737" b="18642"/>
          <a:stretch>
            <a:fillRect/>
          </a:stretch>
        </p:blipFill>
        <p:spPr bwMode="auto">
          <a:xfrm>
            <a:off x="7666892" y="2261744"/>
            <a:ext cx="4525107" cy="296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9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937441"/>
            <a:ext cx="10515600" cy="4239521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Topluluk Hakkında: 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Spor Topluluğu 2013 yılında üniversitemizde kurulan ilk topluluklar arasında yer alıyor.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Sporun insan yaşamında her zaman yeri olması gerektiğine inanarak Spor Topluluğu, Bursa Teknik Üniversitesi içinde bu görevi üstlenen, öğrenci ve personellere sportif anlamda hizmet etmeyi amaçlayan bir topluluktur.</a:t>
            </a:r>
          </a:p>
          <a:p>
            <a:endParaRPr lang="tr-TR" dirty="0" smtClean="0">
              <a:solidFill>
                <a:srgbClr val="00B0F0"/>
              </a:solidFill>
            </a:endParaRPr>
          </a:p>
        </p:txBody>
      </p:sp>
      <p:pic>
        <p:nvPicPr>
          <p:cNvPr id="5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9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96142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Topluluğun Genel Amaçları: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Üniversitemizde eğitim-öğretim hayatını sürdüren arkadaşlarımızın boş zamanlarını spor yaparak değerlendirmeleri, beden ve ruh sağlıklarının korunması amacıyla spor yapmaya teşvik etmek.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Öğrenci ve personelimizin etkin bir şekilde sportif faaliyetlerde yer almasını sağlamak için çeşitli müsabakalar ve turnuvalar düzenlemek.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Öğrencilerin sosyalleşmesine katkıda bulunacak , eğlenceli ve sporla ilişkili etkinlikler düzenlemek.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Herhangi bir spor dalında başarı sağlamış ünlü sporcu kişilerin tecrübelerinden faydalanabileceğiniz söyleşileri organize etmek.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1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961427"/>
            <a:ext cx="10515600" cy="4351338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2017-2018 Faaliyet Planı: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Geleneksel olarak düzenlenen </a:t>
            </a:r>
            <a:br>
              <a:rPr lang="tr-TR" dirty="0" smtClean="0">
                <a:solidFill>
                  <a:srgbClr val="00B0F0"/>
                </a:solidFill>
              </a:rPr>
            </a:br>
            <a:r>
              <a:rPr lang="tr-TR" dirty="0" smtClean="0">
                <a:solidFill>
                  <a:srgbClr val="00B0F0"/>
                </a:solidFill>
              </a:rPr>
              <a:t>Futbol, Basketbol, Futsal, Voleybol turnuvaları ve ek olarak Langırt turnuvası düzenlemek.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Herhangi bir spor müsabakasına seyirci olarak katılmak.</a:t>
            </a:r>
          </a:p>
          <a:p>
            <a:r>
              <a:rPr lang="tr-TR" dirty="0" err="1" smtClean="0">
                <a:solidFill>
                  <a:srgbClr val="00B0F0"/>
                </a:solidFill>
              </a:rPr>
              <a:t>Paintball</a:t>
            </a:r>
            <a:r>
              <a:rPr lang="tr-TR" dirty="0" smtClean="0">
                <a:solidFill>
                  <a:srgbClr val="00B0F0"/>
                </a:solidFill>
              </a:rPr>
              <a:t>, bowling, dart gibi ekstra etkinlik yapmak.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Sportif anlamda ünlü sporcuları üniversitemize getirmek ve söyleşi/seminer düzenlemek.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800" y="2518116"/>
            <a:ext cx="5471700" cy="31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1. Bahar Şenliğinde Cumhuriyet Kupası turnuvasında başarı gösteren takımlarımıza ve oyuncularına kupa ve madalyalarını vermek üzere;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dönemin Bursaspor Teknik Direktörü Ertuğrul Sağlam,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ve oyuncuları Ömer Erdoğan ile Ferhat Kiraz gelmişti.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9337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2. Bahar Şenliğinde sahneye çıkan </a:t>
            </a:r>
            <a:r>
              <a:rPr lang="tr-TR" dirty="0" err="1" smtClean="0">
                <a:solidFill>
                  <a:srgbClr val="00B0F0"/>
                </a:solidFill>
              </a:rPr>
              <a:t>Pinhani</a:t>
            </a:r>
            <a:r>
              <a:rPr lang="tr-TR" dirty="0" smtClean="0">
                <a:solidFill>
                  <a:srgbClr val="00B0F0"/>
                </a:solidFill>
              </a:rPr>
              <a:t> grubu ile,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düzenlediğimiz Futbol Turnuvası birincisi arasında maç organize ettik.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2014.</a:t>
            </a:r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62" y="2248567"/>
            <a:ext cx="6086622" cy="30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24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Sakarya’da düzenlenen Üniversitelerarası Voleybol Turnuvası’nda büyük başarı gösteren voleybol takımımız </a:t>
            </a:r>
            <a:br>
              <a:rPr lang="tr-TR" dirty="0" smtClean="0">
                <a:solidFill>
                  <a:srgbClr val="00B0F0"/>
                </a:solidFill>
              </a:rPr>
            </a:br>
            <a:r>
              <a:rPr lang="tr-TR" dirty="0" smtClean="0">
                <a:solidFill>
                  <a:srgbClr val="00B0F0"/>
                </a:solidFill>
              </a:rPr>
              <a:t>1. Lige yükseldi.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2017.</a:t>
            </a:r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708" y="2334152"/>
            <a:ext cx="6756696" cy="35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	   		   </a:t>
            </a:r>
            <a:r>
              <a:rPr lang="tr-TR" dirty="0" smtClean="0">
                <a:solidFill>
                  <a:srgbClr val="00B0F0"/>
                </a:solidFill>
              </a:rPr>
              <a:t>SPOR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Gebze’de düzenlenen üniversiteler arası salon futbolu turnuvasında,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Futsal takımımız 3. oldu.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2017.</a:t>
            </a:r>
          </a:p>
        </p:txBody>
      </p:sp>
      <p:pic>
        <p:nvPicPr>
          <p:cNvPr id="6" name="Picture 2" descr="C:\Users\Emir\Desktop\spor topluluğu lo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396" y="556712"/>
            <a:ext cx="1457974" cy="14690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629" y="2504049"/>
            <a:ext cx="5718825" cy="33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309</Words>
  <Application>Microsoft Office PowerPoint</Application>
  <PresentationFormat>Geniş ekran</PresentationFormat>
  <Paragraphs>72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                BURSA TEKNİK ÜNİVERSİTESİ                    SPOR TOPLULUĞU</vt:lpstr>
      <vt:lpstr>                    SPOR TOPLULUĞU</vt:lpstr>
      <vt:lpstr>          SPOR TOPLULUĞU</vt:lpstr>
      <vt:lpstr>          SPOR TOPLULUĞU</vt:lpstr>
      <vt:lpstr>          SPOR TOPLULUĞU</vt:lpstr>
      <vt:lpstr>          SPOR TOPLULUĞU</vt:lpstr>
      <vt:lpstr>          SPOR TOPLULUĞU</vt:lpstr>
      <vt:lpstr>          SPOR TOPLULUĞU</vt:lpstr>
      <vt:lpstr>          SPOR TOPLULUĞU</vt:lpstr>
      <vt:lpstr>          SPOR TOPLULUĞU</vt:lpstr>
      <vt:lpstr>          SPOR TOPLULUĞU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Berkan UNSAL</dc:creator>
  <cp:lastModifiedBy>Berkan UNSAL</cp:lastModifiedBy>
  <cp:revision>26</cp:revision>
  <dcterms:created xsi:type="dcterms:W3CDTF">2017-10-27T07:52:15Z</dcterms:created>
  <dcterms:modified xsi:type="dcterms:W3CDTF">2017-11-15T05:10:13Z</dcterms:modified>
</cp:coreProperties>
</file>