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5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065AE0-85D1-49E3-97D9-A04B61E66EF2}" type="datetimeFigureOut">
              <a:rPr lang="tr-TR" smtClean="0"/>
              <a:pPr/>
              <a:t>06.11.2017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4D6F3-C25F-42EB-8F25-1200397BF8C9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4D6F3-C25F-42EB-8F25-1200397BF8C9}" type="slidenum">
              <a:rPr lang="tr-TR" smtClean="0"/>
              <a:pPr/>
              <a:t>8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4D6F3-C25F-42EB-8F25-1200397BF8C9}" type="slidenum">
              <a:rPr lang="tr-TR" smtClean="0"/>
              <a:pPr/>
              <a:t>9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4D6F3-C25F-42EB-8F25-1200397BF8C9}" type="slidenum">
              <a:rPr lang="tr-TR" smtClean="0"/>
              <a:pPr/>
              <a:t>10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 b="0" baseline="0">
                <a:solidFill>
                  <a:srgbClr val="00B0F0"/>
                </a:solidFill>
                <a:latin typeface="+mn-lt"/>
              </a:defRPr>
            </a:lvl1pPr>
          </a:lstStyle>
          <a:p>
            <a:r>
              <a:rPr lang="tr-TR" dirty="0" smtClean="0"/>
              <a:t>BURSA TEKNİK ÜNİVERSİTESİ</a:t>
            </a:r>
            <a:br>
              <a:rPr lang="tr-TR" dirty="0" smtClean="0"/>
            </a:br>
            <a:r>
              <a:rPr lang="tr-TR" dirty="0" smtClean="0"/>
              <a:t>ÖĞRENCİ TOPLULUKLARI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F791F-375D-47BD-BBE0-56FAE3D7A582}" type="datetimeFigureOut">
              <a:rPr lang="tr-TR" smtClean="0"/>
              <a:pPr/>
              <a:t>06.11.2017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10466294" y="833717"/>
            <a:ext cx="977153" cy="785253"/>
          </a:xfrm>
        </p:spPr>
        <p:txBody>
          <a:bodyPr/>
          <a:lstStyle>
            <a:lvl1pPr algn="ctr">
              <a:defRPr sz="1000" b="1">
                <a:solidFill>
                  <a:srgbClr val="00B0F0"/>
                </a:solidFill>
              </a:defRPr>
            </a:lvl1pPr>
          </a:lstStyle>
          <a:p>
            <a:r>
              <a:rPr lang="tr-TR" dirty="0" smtClean="0"/>
              <a:t>TOPLULUĞUN </a:t>
            </a:r>
          </a:p>
          <a:p>
            <a:r>
              <a:rPr lang="tr-TR" dirty="0" smtClean="0"/>
              <a:t>LOGOSU </a:t>
            </a:r>
          </a:p>
          <a:p>
            <a:r>
              <a:rPr lang="tr-TR" dirty="0" smtClean="0"/>
              <a:t>EKLENECEK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10219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F791F-375D-47BD-BBE0-56FAE3D7A582}" type="datetimeFigureOut">
              <a:rPr lang="tr-TR" smtClean="0"/>
              <a:pPr/>
              <a:t>06.11.2017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699B-1E30-497E-A8E9-B6C179C0643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740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F791F-375D-47BD-BBE0-56FAE3D7A582}" type="datetimeFigureOut">
              <a:rPr lang="tr-TR" smtClean="0"/>
              <a:pPr/>
              <a:t>06.11.2017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699B-1E30-497E-A8E9-B6C179C0643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2474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F791F-375D-47BD-BBE0-56FAE3D7A582}" type="datetimeFigureOut">
              <a:rPr lang="tr-TR" smtClean="0"/>
              <a:pPr/>
              <a:t>06.11.2017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699B-1E30-497E-A8E9-B6C179C0643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049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F791F-375D-47BD-BBE0-56FAE3D7A582}" type="datetimeFigureOut">
              <a:rPr lang="tr-TR" smtClean="0"/>
              <a:pPr/>
              <a:t>06.11.2017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699B-1E30-497E-A8E9-B6C179C0643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4758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F791F-375D-47BD-BBE0-56FAE3D7A582}" type="datetimeFigureOut">
              <a:rPr lang="tr-TR" smtClean="0"/>
              <a:pPr/>
              <a:t>06.11.2017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699B-1E30-497E-A8E9-B6C179C0643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484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r>
              <a:rPr lang="tr-TR" dirty="0" smtClean="0"/>
              <a:t>              ………………. TOPLULUĞU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F791F-375D-47BD-BBE0-56FAE3D7A582}" type="datetimeFigureOut">
              <a:rPr lang="tr-TR" smtClean="0"/>
              <a:pPr/>
              <a:t>06.11.2017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4038600" y="3926542"/>
            <a:ext cx="4114800" cy="2794934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699B-1E30-497E-A8E9-B6C179C0643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140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F791F-375D-47BD-BBE0-56FAE3D7A582}" type="datetimeFigureOut">
              <a:rPr lang="tr-TR" smtClean="0"/>
              <a:pPr/>
              <a:t>06.11.2017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699B-1E30-497E-A8E9-B6C179C0643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5546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F791F-375D-47BD-BBE0-56FAE3D7A582}" type="datetimeFigureOut">
              <a:rPr lang="tr-TR" smtClean="0"/>
              <a:pPr/>
              <a:t>06.11.2017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699B-1E30-497E-A8E9-B6C179C0643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5105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F791F-375D-47BD-BBE0-56FAE3D7A582}" type="datetimeFigureOut">
              <a:rPr lang="tr-TR" smtClean="0"/>
              <a:pPr/>
              <a:t>06.11.2017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699B-1E30-497E-A8E9-B6C179C0643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3381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F791F-375D-47BD-BBE0-56FAE3D7A582}" type="datetimeFigureOut">
              <a:rPr lang="tr-TR" smtClean="0"/>
              <a:pPr/>
              <a:t>06.11.2017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699B-1E30-497E-A8E9-B6C179C0643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0531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F791F-375D-47BD-BBE0-56FAE3D7A582}" type="datetimeFigureOut">
              <a:rPr lang="tr-TR" smtClean="0"/>
              <a:pPr/>
              <a:t>06.11.2017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699B-1E30-497E-A8E9-B6C179C0643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0314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F791F-375D-47BD-BBE0-56FAE3D7A582}" type="datetimeFigureOut">
              <a:rPr lang="tr-TR" smtClean="0"/>
              <a:pPr/>
              <a:t>06.11.2017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699B-1E30-497E-A8E9-B6C179C0643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458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F791F-375D-47BD-BBE0-56FAE3D7A582}" type="datetimeFigureOut">
              <a:rPr lang="tr-TR" smtClean="0"/>
              <a:pPr/>
              <a:t>06.11.2017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699B-1E30-497E-A8E9-B6C179C0643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7457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F791F-375D-47BD-BBE0-56FAE3D7A582}" type="datetimeFigureOut">
              <a:rPr lang="tr-TR" smtClean="0"/>
              <a:pPr/>
              <a:t>06.11.2017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0699B-1E30-497E-A8E9-B6C179C06438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967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00B0F0"/>
                </a:solidFill>
                <a:latin typeface="+mn-lt"/>
              </a:rPr>
              <a:t>                BURSA </a:t>
            </a:r>
            <a:r>
              <a:rPr lang="tr-TR" dirty="0">
                <a:solidFill>
                  <a:srgbClr val="00B0F0"/>
                </a:solidFill>
                <a:latin typeface="+mn-lt"/>
              </a:rPr>
              <a:t>TEKNİK ÜNİVERSİTESİ</a:t>
            </a:r>
            <a:br>
              <a:rPr lang="tr-TR" dirty="0">
                <a:solidFill>
                  <a:srgbClr val="00B0F0"/>
                </a:solidFill>
                <a:latin typeface="+mn-lt"/>
              </a:rPr>
            </a:br>
            <a:r>
              <a:rPr lang="tr-TR" dirty="0" smtClean="0">
                <a:solidFill>
                  <a:srgbClr val="00B0F0"/>
                </a:solidFill>
                <a:latin typeface="+mn-lt"/>
              </a:rPr>
              <a:t>                DOĞA SPORLARI TOPLULUĞU</a:t>
            </a:r>
            <a:endParaRPr lang="tr-TR" dirty="0">
              <a:solidFill>
                <a:srgbClr val="00B0F0"/>
              </a:solidFill>
              <a:latin typeface="+mn-lt"/>
            </a:endParaRPr>
          </a:p>
        </p:txBody>
      </p:sp>
      <p:pic>
        <p:nvPicPr>
          <p:cNvPr id="11" name="İçerik Yer Tutucusu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436" y="1837959"/>
            <a:ext cx="7414788" cy="4638877"/>
          </a:xfrm>
        </p:spPr>
      </p:pic>
      <p:sp>
        <p:nvSpPr>
          <p:cNvPr id="9" name="Oval 8"/>
          <p:cNvSpPr/>
          <p:nvPr/>
        </p:nvSpPr>
        <p:spPr>
          <a:xfrm>
            <a:off x="10456752" y="787652"/>
            <a:ext cx="986828" cy="8148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TPLK </a:t>
            </a:r>
            <a:r>
              <a:rPr lang="tr-TR" sz="1200" b="1" i="1" u="sng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Logo</a:t>
            </a:r>
          </a:p>
          <a:p>
            <a:pPr algn="ctr"/>
            <a:r>
              <a:rPr lang="tr-TR" sz="1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Her sayfaya</a:t>
            </a:r>
            <a:endParaRPr lang="tr-TR" sz="1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2" descr="C:\Users\Aykut\Desktop\doğa sporları topluluğu logo cop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8729" y="632849"/>
            <a:ext cx="1338984" cy="13506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0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00B0F0"/>
                </a:solidFill>
              </a:rPr>
              <a:t>                DOĞA SPORLARI TOPLULUĞU</a:t>
            </a:r>
            <a:endParaRPr lang="tr-TR" dirty="0">
              <a:solidFill>
                <a:srgbClr val="00B0F0"/>
              </a:solidFill>
            </a:endParaRPr>
          </a:p>
        </p:txBody>
      </p:sp>
      <p:sp>
        <p:nvSpPr>
          <p:cNvPr id="5" name="Metin Yer Tutucusu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tr-TR" dirty="0" smtClean="0">
                <a:solidFill>
                  <a:srgbClr val="00B0F0"/>
                </a:solidFill>
              </a:rPr>
              <a:t>           </a:t>
            </a:r>
          </a:p>
          <a:p>
            <a:endParaRPr lang="tr-TR" dirty="0">
              <a:solidFill>
                <a:srgbClr val="00B0F0"/>
              </a:solidFill>
            </a:endParaRPr>
          </a:p>
          <a:p>
            <a:r>
              <a:rPr lang="tr-TR" sz="3600" dirty="0" smtClean="0">
                <a:solidFill>
                  <a:srgbClr val="00B0F0"/>
                </a:solidFill>
              </a:rPr>
              <a:t>Toplulukça </a:t>
            </a:r>
            <a:r>
              <a:rPr lang="tr-TR" sz="3600" dirty="0">
                <a:solidFill>
                  <a:srgbClr val="00B0F0"/>
                </a:solidFill>
              </a:rPr>
              <a:t>Yapılan Faaliyetler:</a:t>
            </a:r>
          </a:p>
          <a:p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295422" y="2406601"/>
            <a:ext cx="6499273" cy="3684588"/>
          </a:xfrm>
        </p:spPr>
        <p:txBody>
          <a:bodyPr/>
          <a:lstStyle/>
          <a:p>
            <a:pPr marL="0" indent="0"/>
            <a:r>
              <a:rPr lang="tr-TR" dirty="0" smtClean="0">
                <a:solidFill>
                  <a:srgbClr val="00B0F0"/>
                </a:solidFill>
              </a:rPr>
              <a:t>21.10.2017 tarihinde </a:t>
            </a:r>
            <a:r>
              <a:rPr lang="tr-TR" dirty="0" err="1" smtClean="0">
                <a:solidFill>
                  <a:srgbClr val="00B0F0"/>
                </a:solidFill>
              </a:rPr>
              <a:t>Sarıalan</a:t>
            </a:r>
            <a:r>
              <a:rPr lang="tr-TR" dirty="0" smtClean="0">
                <a:solidFill>
                  <a:srgbClr val="00B0F0"/>
                </a:solidFill>
              </a:rPr>
              <a:t>-Teferrüç trekking etkinliği gerçekleştirildi.</a:t>
            </a:r>
          </a:p>
          <a:p>
            <a:pPr marL="0" indent="0">
              <a:buNone/>
            </a:pPr>
            <a:endParaRPr lang="tr-TR" dirty="0" smtClean="0">
              <a:solidFill>
                <a:srgbClr val="00B0F0"/>
              </a:solidFill>
            </a:endParaRPr>
          </a:p>
        </p:txBody>
      </p:sp>
      <p:pic>
        <p:nvPicPr>
          <p:cNvPr id="8" name="Picture 2" descr="C:\Users\Aykut\Desktop\doğa sporları topluluğu logo cop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1637" y="642312"/>
            <a:ext cx="1385085" cy="13693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LENOVO\Desktop\20171021_1126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99274" y="2373085"/>
            <a:ext cx="5509935" cy="38870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468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           </a:t>
            </a:r>
            <a:r>
              <a:rPr lang="tr-TR" dirty="0" smtClean="0">
                <a:solidFill>
                  <a:srgbClr val="00B0F0"/>
                </a:solidFill>
              </a:rPr>
              <a:t>DOĞA SPORLARI TOPLULUĞU</a:t>
            </a:r>
            <a:endParaRPr lang="tr-TR" dirty="0">
              <a:solidFill>
                <a:srgbClr val="00B0F0"/>
              </a:solidFill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r-TR" sz="1800" b="1" dirty="0" smtClean="0">
              <a:solidFill>
                <a:srgbClr val="00B0F0"/>
              </a:solidFill>
            </a:endParaRPr>
          </a:p>
          <a:p>
            <a:r>
              <a:rPr lang="tr-TR" sz="1800" b="1" dirty="0" smtClean="0">
                <a:solidFill>
                  <a:srgbClr val="00B0F0"/>
                </a:solidFill>
              </a:rPr>
              <a:t>Kuruluş Tarihi: 31.12.2014	</a:t>
            </a:r>
          </a:p>
          <a:p>
            <a:r>
              <a:rPr lang="tr-TR" sz="1800" b="1" dirty="0" smtClean="0">
                <a:solidFill>
                  <a:srgbClr val="00B0F0"/>
                </a:solidFill>
              </a:rPr>
              <a:t>Akademik Danışman: Prof. Dr. Yusuf Ali KARA</a:t>
            </a:r>
          </a:p>
          <a:p>
            <a:r>
              <a:rPr lang="tr-TR" sz="1800" b="1" dirty="0" smtClean="0">
                <a:solidFill>
                  <a:srgbClr val="00B0F0"/>
                </a:solidFill>
              </a:rPr>
              <a:t>Topluluk Başkanı: Ercan UYSAL	</a:t>
            </a:r>
          </a:p>
          <a:p>
            <a:r>
              <a:rPr lang="tr-TR" sz="1800" b="1" dirty="0">
                <a:solidFill>
                  <a:srgbClr val="00B0F0"/>
                </a:solidFill>
              </a:rPr>
              <a:t>Topluluk </a:t>
            </a:r>
            <a:r>
              <a:rPr lang="tr-TR" sz="1800" b="1" dirty="0" smtClean="0">
                <a:solidFill>
                  <a:srgbClr val="00B0F0"/>
                </a:solidFill>
              </a:rPr>
              <a:t>Başkan Yrd: Alı Zeynep Sarıkaya</a:t>
            </a:r>
          </a:p>
          <a:p>
            <a:r>
              <a:rPr lang="tr-TR" sz="1800" b="1" dirty="0" smtClean="0">
                <a:solidFill>
                  <a:srgbClr val="00B0F0"/>
                </a:solidFill>
              </a:rPr>
              <a:t>Yönetim Kurulu Üyeleri: Betül SEMİZ, </a:t>
            </a:r>
            <a:r>
              <a:rPr lang="tr-TR" sz="1800" b="1" dirty="0" err="1" smtClean="0">
                <a:solidFill>
                  <a:srgbClr val="00B0F0"/>
                </a:solidFill>
              </a:rPr>
              <a:t>Cahide</a:t>
            </a:r>
            <a:r>
              <a:rPr lang="tr-TR" sz="1800" b="1" dirty="0" smtClean="0">
                <a:solidFill>
                  <a:srgbClr val="00B0F0"/>
                </a:solidFill>
              </a:rPr>
              <a:t> TOSUN	, Ahmet KAÇAR</a:t>
            </a:r>
          </a:p>
          <a:p>
            <a:endParaRPr lang="tr-TR" dirty="0"/>
          </a:p>
        </p:txBody>
      </p:sp>
      <p:pic>
        <p:nvPicPr>
          <p:cNvPr id="6" name="Picture 2" descr="C:\Users\Aykut\Desktop\doğa sporları topluluğu logo 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325" y="464233"/>
            <a:ext cx="1464301" cy="14771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95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00B0F0"/>
                </a:solidFill>
              </a:rPr>
              <a:t>               DOĞA SPORLARI TOPLULUĞU</a:t>
            </a:r>
            <a:endParaRPr lang="tr-TR" dirty="0">
              <a:solidFill>
                <a:srgbClr val="00B0F0"/>
              </a:solidFill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838200" y="1937441"/>
            <a:ext cx="10515600" cy="4239521"/>
          </a:xfrm>
        </p:spPr>
        <p:txBody>
          <a:bodyPr/>
          <a:lstStyle/>
          <a:p>
            <a:r>
              <a:rPr lang="tr-TR" dirty="0" smtClean="0">
                <a:solidFill>
                  <a:srgbClr val="00B0F0"/>
                </a:solidFill>
              </a:rPr>
              <a:t>Topluluk Hakkında: Topluluğumuz 31 aralık 2014 tarihinde kurulmuştur.</a:t>
            </a:r>
          </a:p>
          <a:p>
            <a:r>
              <a:rPr lang="tr-TR" dirty="0" smtClean="0">
                <a:solidFill>
                  <a:srgbClr val="00B0F0"/>
                </a:solidFill>
              </a:rPr>
              <a:t>Kuruluşundan bu yana trekking, </a:t>
            </a:r>
            <a:r>
              <a:rPr lang="tr-TR" dirty="0" err="1" smtClean="0">
                <a:solidFill>
                  <a:srgbClr val="00B0F0"/>
                </a:solidFill>
              </a:rPr>
              <a:t>paintball</a:t>
            </a:r>
            <a:r>
              <a:rPr lang="tr-TR" dirty="0" smtClean="0">
                <a:solidFill>
                  <a:srgbClr val="00B0F0"/>
                </a:solidFill>
              </a:rPr>
              <a:t>, kayak ve doğa gezileri gibi çeşitli faaliyetlerde bulunmuştur.</a:t>
            </a:r>
          </a:p>
        </p:txBody>
      </p:sp>
      <p:pic>
        <p:nvPicPr>
          <p:cNvPr id="5" name="Picture 2" descr="C:\Users\Aykut\Desktop\doğa sporları topluluğu logo 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1637" y="642312"/>
            <a:ext cx="1385085" cy="13693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ykut\Desktop\doğa sporları topluluğu logo 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7428" y="625899"/>
            <a:ext cx="1385085" cy="13693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93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00B0F0"/>
                </a:solidFill>
              </a:rPr>
              <a:t>               DOĞA SPORLARI TOPLULUĞU</a:t>
            </a:r>
            <a:endParaRPr lang="tr-TR" dirty="0">
              <a:solidFill>
                <a:srgbClr val="00B0F0"/>
              </a:solidFill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556846" y="2073969"/>
            <a:ext cx="10515600" cy="4351338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rgbClr val="00B0F0"/>
                </a:solidFill>
              </a:rPr>
              <a:t>Topluluğun Genel Amaçları:</a:t>
            </a:r>
          </a:p>
          <a:p>
            <a:pPr marL="285750" indent="-285750"/>
            <a:r>
              <a:rPr lang="tr-TR" dirty="0" smtClean="0">
                <a:solidFill>
                  <a:srgbClr val="00B0F0"/>
                </a:solidFill>
              </a:rPr>
              <a:t>Bursa Teknik Üniversitesindeki öğrencilerin ders dışında farklı  faaliyet alanları oluşturmak </a:t>
            </a:r>
            <a:endParaRPr lang="en-US" altLang="ko-KR" dirty="0" smtClean="0">
              <a:solidFill>
                <a:srgbClr val="00B0F0"/>
              </a:solidFill>
            </a:endParaRPr>
          </a:p>
          <a:p>
            <a:pPr marL="285750" indent="-285750"/>
            <a:r>
              <a:rPr lang="tr-TR" dirty="0" smtClean="0">
                <a:solidFill>
                  <a:srgbClr val="00B0F0"/>
                </a:solidFill>
              </a:rPr>
              <a:t> Dağcılık , kayak, trekking ve kampçılık gibi faaliyetler yapıp </a:t>
            </a:r>
          </a:p>
          <a:p>
            <a:pPr>
              <a:buNone/>
            </a:pPr>
            <a:r>
              <a:rPr lang="tr-TR" dirty="0" smtClean="0">
                <a:solidFill>
                  <a:srgbClr val="00B0F0"/>
                </a:solidFill>
              </a:rPr>
              <a:t>    öğrencilerin kaynaşmasını sağlamak</a:t>
            </a:r>
            <a:endParaRPr lang="tr-TR" dirty="0" smtClean="0"/>
          </a:p>
          <a:p>
            <a:r>
              <a:rPr lang="tr-TR" dirty="0" smtClean="0">
                <a:solidFill>
                  <a:srgbClr val="00B0F0"/>
                </a:solidFill>
              </a:rPr>
              <a:t> Doğa sporları ile ilgili bilgilendirme yapmak</a:t>
            </a:r>
            <a:endParaRPr lang="en-US" altLang="ko-KR" dirty="0" smtClean="0">
              <a:solidFill>
                <a:srgbClr val="00B0F0"/>
              </a:solidFill>
            </a:endParaRPr>
          </a:p>
          <a:p>
            <a:endParaRPr lang="tr-TR" dirty="0" smtClean="0">
              <a:solidFill>
                <a:srgbClr val="00B0F0"/>
              </a:solidFill>
            </a:endParaRPr>
          </a:p>
          <a:p>
            <a:endParaRPr lang="tr-TR" dirty="0">
              <a:solidFill>
                <a:srgbClr val="00B0F0"/>
              </a:solidFill>
            </a:endParaRPr>
          </a:p>
        </p:txBody>
      </p:sp>
      <p:pic>
        <p:nvPicPr>
          <p:cNvPr id="6" name="Picture 2" descr="C:\Users\Aykut\Desktop\doğa sporları topluluğu logo 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1637" y="642312"/>
            <a:ext cx="1385085" cy="13693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13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00B0F0"/>
                </a:solidFill>
              </a:rPr>
              <a:t>               DOĞA SPORLARI TOPLULUĞU</a:t>
            </a:r>
            <a:endParaRPr lang="tr-TR" dirty="0">
              <a:solidFill>
                <a:srgbClr val="00B0F0"/>
              </a:solidFill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838200" y="1961427"/>
            <a:ext cx="10515600" cy="4351338"/>
          </a:xfrm>
        </p:spPr>
        <p:txBody>
          <a:bodyPr/>
          <a:lstStyle/>
          <a:p>
            <a:r>
              <a:rPr lang="tr-TR" dirty="0" smtClean="0">
                <a:solidFill>
                  <a:srgbClr val="00B0F0"/>
                </a:solidFill>
              </a:rPr>
              <a:t>2017-2018 Faaliyet Planı:</a:t>
            </a:r>
          </a:p>
          <a:p>
            <a:r>
              <a:rPr lang="tr-TR" dirty="0" smtClean="0">
                <a:solidFill>
                  <a:srgbClr val="00B0F0"/>
                </a:solidFill>
              </a:rPr>
              <a:t>Doğa Yürüyüşleri</a:t>
            </a:r>
          </a:p>
          <a:p>
            <a:r>
              <a:rPr lang="tr-TR" dirty="0" smtClean="0">
                <a:solidFill>
                  <a:srgbClr val="00B0F0"/>
                </a:solidFill>
              </a:rPr>
              <a:t>Doğa Gezileri	</a:t>
            </a:r>
          </a:p>
          <a:p>
            <a:r>
              <a:rPr lang="tr-TR" dirty="0" smtClean="0">
                <a:solidFill>
                  <a:srgbClr val="00B0F0"/>
                </a:solidFill>
              </a:rPr>
              <a:t>Uludağ Kayak Etkinliği</a:t>
            </a:r>
          </a:p>
          <a:p>
            <a:r>
              <a:rPr lang="tr-TR" dirty="0" smtClean="0">
                <a:solidFill>
                  <a:srgbClr val="00B0F0"/>
                </a:solidFill>
              </a:rPr>
              <a:t>Binicilik</a:t>
            </a:r>
          </a:p>
          <a:p>
            <a:r>
              <a:rPr lang="tr-TR" dirty="0" smtClean="0">
                <a:solidFill>
                  <a:srgbClr val="00B0F0"/>
                </a:solidFill>
              </a:rPr>
              <a:t>Kamp faaliyeti</a:t>
            </a:r>
            <a:endParaRPr lang="tr-TR" dirty="0">
              <a:solidFill>
                <a:srgbClr val="00B0F0"/>
              </a:solidFill>
            </a:endParaRPr>
          </a:p>
        </p:txBody>
      </p:sp>
      <p:pic>
        <p:nvPicPr>
          <p:cNvPr id="5" name="Picture 2" descr="C:\Users\Aykut\Desktop\doğa sporları topluluğu logo 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1637" y="642312"/>
            <a:ext cx="1385085" cy="13693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ykut\Desktop\doğa sporları topluluğu logo 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3021" y="639967"/>
            <a:ext cx="1385085" cy="13693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00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00B0F0"/>
                </a:solidFill>
              </a:rPr>
              <a:t>            DOĞA SPORLARI TOPLULUĞU</a:t>
            </a:r>
            <a:endParaRPr lang="tr-TR" dirty="0">
              <a:solidFill>
                <a:srgbClr val="00B0F0"/>
              </a:solidFill>
            </a:endParaRPr>
          </a:p>
        </p:txBody>
      </p:sp>
      <p:sp>
        <p:nvSpPr>
          <p:cNvPr id="5" name="Metin Yer Tutucusu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tr-TR" dirty="0" smtClean="0">
                <a:solidFill>
                  <a:srgbClr val="00B0F0"/>
                </a:solidFill>
              </a:rPr>
              <a:t>           </a:t>
            </a:r>
          </a:p>
          <a:p>
            <a:endParaRPr lang="tr-TR" dirty="0">
              <a:solidFill>
                <a:srgbClr val="00B0F0"/>
              </a:solidFill>
            </a:endParaRPr>
          </a:p>
          <a:p>
            <a:r>
              <a:rPr lang="tr-TR" sz="3600" dirty="0" smtClean="0">
                <a:solidFill>
                  <a:srgbClr val="00B0F0"/>
                </a:solidFill>
              </a:rPr>
              <a:t>Toplulukça </a:t>
            </a:r>
            <a:r>
              <a:rPr lang="tr-TR" sz="3600" dirty="0">
                <a:solidFill>
                  <a:srgbClr val="00B0F0"/>
                </a:solidFill>
              </a:rPr>
              <a:t>Yapılan Faaliyetler:</a:t>
            </a:r>
          </a:p>
          <a:p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00B0F0"/>
                </a:solidFill>
              </a:rPr>
              <a:t>29.11.2015 tarihinde Keles-</a:t>
            </a:r>
            <a:r>
              <a:rPr lang="tr-TR" dirty="0" err="1" smtClean="0">
                <a:solidFill>
                  <a:srgbClr val="00B0F0"/>
                </a:solidFill>
              </a:rPr>
              <a:t>Küçükboğazova</a:t>
            </a:r>
            <a:r>
              <a:rPr lang="tr-TR" dirty="0" smtClean="0">
                <a:solidFill>
                  <a:srgbClr val="00B0F0"/>
                </a:solidFill>
              </a:rPr>
              <a:t> parkurunda trekking etkinliği gerçekleştirdik.</a:t>
            </a:r>
          </a:p>
          <a:p>
            <a:pPr marL="0" indent="0">
              <a:buNone/>
            </a:pPr>
            <a:endParaRPr lang="tr-TR" dirty="0" smtClean="0">
              <a:solidFill>
                <a:srgbClr val="00B0F0"/>
              </a:solidFill>
            </a:endParaRPr>
          </a:p>
        </p:txBody>
      </p:sp>
      <p:sp>
        <p:nvSpPr>
          <p:cNvPr id="7" name="İçerik Yer Tutucusu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tr-TR" dirty="0"/>
              <a:t> </a:t>
            </a:r>
          </a:p>
          <a:p>
            <a:endParaRPr lang="tr-TR" dirty="0"/>
          </a:p>
        </p:txBody>
      </p:sp>
      <p:pic>
        <p:nvPicPr>
          <p:cNvPr id="6" name="Picture 2" descr="C:\Users\Aykut\Downloads\12301678_10153800195598934_8211537727172381909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061" y="2058411"/>
            <a:ext cx="5951220" cy="397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ykut\Desktop\doğa sporları topluluğu logo cop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9699" y="642313"/>
            <a:ext cx="1257023" cy="12427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ykut\Desktop\doğa sporları topluluğu logo cop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1637" y="642312"/>
            <a:ext cx="1385085" cy="13693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79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00B0F0"/>
                </a:solidFill>
              </a:rPr>
              <a:t>                DOĞA SPORLARI TOPLULUĞU</a:t>
            </a:r>
            <a:endParaRPr lang="tr-TR" dirty="0">
              <a:solidFill>
                <a:srgbClr val="00B0F0"/>
              </a:solidFill>
            </a:endParaRPr>
          </a:p>
        </p:txBody>
      </p:sp>
      <p:sp>
        <p:nvSpPr>
          <p:cNvPr id="5" name="Metin Yer Tutucusu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tr-TR" dirty="0" smtClean="0">
                <a:solidFill>
                  <a:srgbClr val="00B0F0"/>
                </a:solidFill>
              </a:rPr>
              <a:t>           </a:t>
            </a:r>
          </a:p>
          <a:p>
            <a:endParaRPr lang="tr-TR" dirty="0">
              <a:solidFill>
                <a:srgbClr val="00B0F0"/>
              </a:solidFill>
            </a:endParaRPr>
          </a:p>
          <a:p>
            <a:r>
              <a:rPr lang="tr-TR" sz="3600" dirty="0" smtClean="0">
                <a:solidFill>
                  <a:srgbClr val="00B0F0"/>
                </a:solidFill>
              </a:rPr>
              <a:t>Toplulukça </a:t>
            </a:r>
            <a:r>
              <a:rPr lang="tr-TR" sz="3600" dirty="0">
                <a:solidFill>
                  <a:srgbClr val="00B0F0"/>
                </a:solidFill>
              </a:rPr>
              <a:t>Yapılan Faaliyetler:</a:t>
            </a:r>
          </a:p>
          <a:p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tr-TR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tr-TR" dirty="0" smtClean="0">
                <a:solidFill>
                  <a:srgbClr val="00B0F0"/>
                </a:solidFill>
              </a:rPr>
              <a:t>30.01.2016 tarihinde Uludağ kayak organizasyonu düzenlendi.</a:t>
            </a:r>
          </a:p>
          <a:p>
            <a:pPr marL="0" indent="0">
              <a:buNone/>
            </a:pPr>
            <a:endParaRPr lang="tr-TR" dirty="0" smtClean="0">
              <a:solidFill>
                <a:srgbClr val="00B0F0"/>
              </a:solidFill>
            </a:endParaRPr>
          </a:p>
        </p:txBody>
      </p:sp>
      <p:sp>
        <p:nvSpPr>
          <p:cNvPr id="7" name="İçerik Yer Tutucusu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tr-TR" dirty="0" smtClean="0"/>
              <a:t>Yardım fotoğrafı </a:t>
            </a:r>
            <a:r>
              <a:rPr lang="tr-TR" dirty="0"/>
              <a:t>bu alana </a:t>
            </a:r>
            <a:r>
              <a:rPr lang="tr-TR" dirty="0" smtClean="0"/>
              <a:t>gelecek</a:t>
            </a:r>
            <a:endParaRPr lang="tr-TR" dirty="0"/>
          </a:p>
          <a:p>
            <a:endParaRPr lang="tr-TR" dirty="0"/>
          </a:p>
        </p:txBody>
      </p:sp>
      <p:pic>
        <p:nvPicPr>
          <p:cNvPr id="6" name="Picture 2" descr="C:\Users\Aykut\Downloads\12651133_10153932237058934_7730505230192207728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839" y="2545037"/>
            <a:ext cx="5453302" cy="388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ykut\Desktop\doğa sporları topluluğu logo cop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9699" y="642313"/>
            <a:ext cx="1257023" cy="12427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ykut\Desktop\doğa sporları topluluğu logo cop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1637" y="642312"/>
            <a:ext cx="1385085" cy="13693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43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00B0F0"/>
                </a:solidFill>
              </a:rPr>
              <a:t>                DOĞA SPORLARI TOPLULUĞU</a:t>
            </a:r>
            <a:endParaRPr lang="tr-TR" dirty="0">
              <a:solidFill>
                <a:srgbClr val="00B0F0"/>
              </a:solidFill>
            </a:endParaRPr>
          </a:p>
        </p:txBody>
      </p:sp>
      <p:sp>
        <p:nvSpPr>
          <p:cNvPr id="5" name="Metin Yer Tutucusu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tr-TR" dirty="0" smtClean="0">
                <a:solidFill>
                  <a:srgbClr val="00B0F0"/>
                </a:solidFill>
              </a:rPr>
              <a:t>           </a:t>
            </a:r>
          </a:p>
          <a:p>
            <a:endParaRPr lang="tr-TR" dirty="0">
              <a:solidFill>
                <a:srgbClr val="00B0F0"/>
              </a:solidFill>
            </a:endParaRPr>
          </a:p>
          <a:p>
            <a:r>
              <a:rPr lang="tr-TR" sz="3600" dirty="0" smtClean="0">
                <a:solidFill>
                  <a:srgbClr val="00B0F0"/>
                </a:solidFill>
              </a:rPr>
              <a:t>Toplulukça </a:t>
            </a:r>
            <a:r>
              <a:rPr lang="tr-TR" sz="3600" dirty="0">
                <a:solidFill>
                  <a:srgbClr val="00B0F0"/>
                </a:solidFill>
              </a:rPr>
              <a:t>Yapılan Faaliyetler:</a:t>
            </a:r>
          </a:p>
          <a:p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00B0F0"/>
                </a:solidFill>
              </a:rPr>
              <a:t>05.11.2016 tarihinde Yeşilay Topluluğu ile birlikte Bolu ili Abant-Yedigöller gezisi yaptık.</a:t>
            </a:r>
          </a:p>
          <a:p>
            <a:pPr marL="0" indent="0">
              <a:buNone/>
            </a:pPr>
            <a:endParaRPr lang="tr-TR" dirty="0" smtClean="0">
              <a:solidFill>
                <a:srgbClr val="00B0F0"/>
              </a:solidFill>
            </a:endParaRPr>
          </a:p>
        </p:txBody>
      </p:sp>
      <p:pic>
        <p:nvPicPr>
          <p:cNvPr id="6" name="Picture 2" descr="C:\Users\LENOVO\Downloads\14976677_10154854157793738_7168714889599252948_o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8604" y="2250831"/>
            <a:ext cx="6234748" cy="4178104"/>
          </a:xfrm>
          <a:prstGeom prst="rect">
            <a:avLst/>
          </a:prstGeom>
          <a:noFill/>
        </p:spPr>
      </p:pic>
      <p:pic>
        <p:nvPicPr>
          <p:cNvPr id="8" name="Picture 2" descr="C:\Users\Aykut\Desktop\doğa sporları topluluğu logo cop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1637" y="642312"/>
            <a:ext cx="1385085" cy="13693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ykut\Desktop\doğa sporları topluluğu logo cop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360" y="654035"/>
            <a:ext cx="1385085" cy="13693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68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00B0F0"/>
                </a:solidFill>
              </a:rPr>
              <a:t>                DOĞA SPORLARI TOPLULUĞU</a:t>
            </a:r>
            <a:endParaRPr lang="tr-TR" dirty="0">
              <a:solidFill>
                <a:srgbClr val="00B0F0"/>
              </a:solidFill>
            </a:endParaRPr>
          </a:p>
        </p:txBody>
      </p:sp>
      <p:sp>
        <p:nvSpPr>
          <p:cNvPr id="5" name="Metin Yer Tutucusu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tr-TR" dirty="0" smtClean="0">
                <a:solidFill>
                  <a:srgbClr val="00B0F0"/>
                </a:solidFill>
              </a:rPr>
              <a:t>           </a:t>
            </a:r>
          </a:p>
          <a:p>
            <a:endParaRPr lang="tr-TR" dirty="0">
              <a:solidFill>
                <a:srgbClr val="00B0F0"/>
              </a:solidFill>
            </a:endParaRPr>
          </a:p>
          <a:p>
            <a:r>
              <a:rPr lang="tr-TR" sz="3600" dirty="0" smtClean="0">
                <a:solidFill>
                  <a:srgbClr val="00B0F0"/>
                </a:solidFill>
              </a:rPr>
              <a:t>Toplulukça </a:t>
            </a:r>
            <a:r>
              <a:rPr lang="tr-TR" sz="3600" dirty="0">
                <a:solidFill>
                  <a:srgbClr val="00B0F0"/>
                </a:solidFill>
              </a:rPr>
              <a:t>Yapılan Faaliyetler:</a:t>
            </a:r>
          </a:p>
          <a:p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/>
            <a:r>
              <a:rPr lang="tr-TR" dirty="0" smtClean="0">
                <a:solidFill>
                  <a:srgbClr val="00B0F0"/>
                </a:solidFill>
              </a:rPr>
              <a:t>24.12.2016 tarihinde Uludağ kayak etkinliği gerçekleştirildi.</a:t>
            </a:r>
          </a:p>
          <a:p>
            <a:pPr marL="0" indent="0">
              <a:buNone/>
            </a:pPr>
            <a:endParaRPr lang="tr-TR" dirty="0" smtClean="0">
              <a:solidFill>
                <a:srgbClr val="00B0F0"/>
              </a:solidFill>
            </a:endParaRPr>
          </a:p>
        </p:txBody>
      </p:sp>
      <p:pic>
        <p:nvPicPr>
          <p:cNvPr id="8" name="Picture 2" descr="C:\Users\Aykut\Desktop\doğa sporları topluluğu logo cop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1637" y="642312"/>
            <a:ext cx="1385085" cy="13693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LENOVO\Desktop\22281401_10212531310892324_454714275_o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199" y="2518117"/>
            <a:ext cx="5886691" cy="3995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468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193</Words>
  <Application>Microsoft Office PowerPoint</Application>
  <PresentationFormat>Geniş ekran</PresentationFormat>
  <Paragraphs>57</Paragraphs>
  <Slides>10</Slides>
  <Notes>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5" baseType="lpstr">
      <vt:lpstr>맑은 고딕</vt:lpstr>
      <vt:lpstr>Arial</vt:lpstr>
      <vt:lpstr>Calibri</vt:lpstr>
      <vt:lpstr>Calibri Light</vt:lpstr>
      <vt:lpstr>Office Teması</vt:lpstr>
      <vt:lpstr>                BURSA TEKNİK ÜNİVERSİTESİ                 DOĞA SPORLARI TOPLULUĞU</vt:lpstr>
      <vt:lpstr>               DOĞA SPORLARI TOPLULUĞU</vt:lpstr>
      <vt:lpstr>               DOĞA SPORLARI TOPLULUĞU</vt:lpstr>
      <vt:lpstr>               DOĞA SPORLARI TOPLULUĞU</vt:lpstr>
      <vt:lpstr>               DOĞA SPORLARI TOPLULUĞU</vt:lpstr>
      <vt:lpstr>            DOĞA SPORLARI TOPLULUĞU</vt:lpstr>
      <vt:lpstr>                DOĞA SPORLARI TOPLULUĞU</vt:lpstr>
      <vt:lpstr>                DOĞA SPORLARI TOPLULUĞU</vt:lpstr>
      <vt:lpstr>                DOĞA SPORLARI TOPLULUĞU</vt:lpstr>
      <vt:lpstr>                DOĞA SPORLARI TOPLULUĞU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Berkan UNSAL</dc:creator>
  <cp:lastModifiedBy>Berkan UNSAL</cp:lastModifiedBy>
  <cp:revision>16</cp:revision>
  <dcterms:created xsi:type="dcterms:W3CDTF">2017-10-27T07:52:15Z</dcterms:created>
  <dcterms:modified xsi:type="dcterms:W3CDTF">2017-11-06T07:10:00Z</dcterms:modified>
</cp:coreProperties>
</file>