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7" r:id="rId2"/>
  </p:sldIdLst>
  <p:sldSz cx="25199975" cy="39600188"/>
  <p:notesSz cx="6858000" cy="9144000"/>
  <p:defaultTextStyle>
    <a:defPPr>
      <a:defRPr lang="tr-TR"/>
    </a:defPPr>
    <a:lvl1pPr marL="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202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404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608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81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6012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1214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415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62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  <a:srgbClr val="00B0EE"/>
    <a:srgbClr val="D9F5FF"/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33" d="100"/>
          <a:sy n="33" d="100"/>
        </p:scale>
        <p:origin x="10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4D5AF-7C68-4328-9A47-6B2A266C41A5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1143000"/>
            <a:ext cx="1965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8ECC-101C-4854-8F10-48B4E80912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44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1pPr>
    <a:lvl2pPr marL="1555202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2pPr>
    <a:lvl3pPr marL="3110404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3pPr>
    <a:lvl4pPr marL="4665608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4pPr>
    <a:lvl5pPr marL="622081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5pPr>
    <a:lvl6pPr marL="7776012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6pPr>
    <a:lvl7pPr marL="9331214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7pPr>
    <a:lvl8pPr marL="10886415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8pPr>
    <a:lvl9pPr marL="1244162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38388" y="685800"/>
            <a:ext cx="2181225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1200-0E61-4A1C-A408-8EB53BA0D74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47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58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60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78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13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3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44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6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46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22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2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21B89-FE16-42A5-9A76-7DFD31B697A2}" type="datetimeFigureOut">
              <a:rPr lang="tr-TR" smtClean="0"/>
              <a:t>15.01.2019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7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D9F5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Yuvarlatılmış Dikdörtgen 43"/>
          <p:cNvSpPr/>
          <p:nvPr/>
        </p:nvSpPr>
        <p:spPr>
          <a:xfrm>
            <a:off x="903288" y="8196067"/>
            <a:ext cx="11898311" cy="9291486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51" name="Yuvarlatılmış Dikdörtgen 50"/>
          <p:cNvSpPr/>
          <p:nvPr/>
        </p:nvSpPr>
        <p:spPr>
          <a:xfrm>
            <a:off x="13053692" y="34393538"/>
            <a:ext cx="11254107" cy="3725514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52" name="Yuvarlatılmış Dikdörtgen 51"/>
          <p:cNvSpPr/>
          <p:nvPr/>
        </p:nvSpPr>
        <p:spPr>
          <a:xfrm>
            <a:off x="13083659" y="8207698"/>
            <a:ext cx="11213028" cy="13488449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8" name="AutoShape 16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-422500" y="13355167"/>
            <a:ext cx="91850" cy="9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9559" tIns="14777" rIns="29559" bIns="14777" numCol="1" anchor="t" anchorCtr="0" compatLnSpc="1">
            <a:prstTxWarp prst="textNoShape">
              <a:avLst/>
            </a:prstTxWarp>
          </a:bodyPr>
          <a:lstStyle/>
          <a:p>
            <a:endParaRPr lang="tr-TR" sz="584"/>
          </a:p>
        </p:txBody>
      </p:sp>
      <p:sp>
        <p:nvSpPr>
          <p:cNvPr id="39" name="AutoShape 18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-373236" y="13404428"/>
            <a:ext cx="91850" cy="9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9559" tIns="14777" rIns="29559" bIns="14777" numCol="1" anchor="t" anchorCtr="0" compatLnSpc="1">
            <a:prstTxWarp prst="textNoShape">
              <a:avLst/>
            </a:prstTxWarp>
          </a:bodyPr>
          <a:lstStyle/>
          <a:p>
            <a:endParaRPr lang="tr-TR" sz="584"/>
          </a:p>
        </p:txBody>
      </p:sp>
      <p:sp>
        <p:nvSpPr>
          <p:cNvPr id="63" name="Yuvarlatılmış Dikdörtgen 62"/>
          <p:cNvSpPr/>
          <p:nvPr/>
        </p:nvSpPr>
        <p:spPr>
          <a:xfrm>
            <a:off x="903288" y="4501426"/>
            <a:ext cx="23393399" cy="3470624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2261367" y="4833591"/>
            <a:ext cx="2067723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Poster Başlığı (</a:t>
            </a:r>
            <a:r>
              <a:rPr lang="tr-TR" sz="96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96 </a:t>
            </a:r>
            <a:r>
              <a:rPr lang="tr-TR" sz="9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punto, kalın)</a:t>
            </a:r>
            <a:endParaRPr lang="tr-TR" sz="9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Yazar 1, Yazar 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 (</a:t>
            </a:r>
            <a:r>
              <a:rPr lang="en-US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60 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alın)</a:t>
            </a:r>
            <a:endParaRPr lang="en-US" sz="6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6465668" y="1614754"/>
            <a:ext cx="1317604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atin typeface="Calibri" panose="020F0502020204030204" pitchFamily="34" charset="0"/>
              </a:rPr>
              <a:t>AR-GE PROJE ve FİKİR </a:t>
            </a:r>
            <a:r>
              <a:rPr lang="tr-TR" sz="8000" b="1" dirty="0">
                <a:latin typeface="Calibri" panose="020F0502020204030204" pitchFamily="34" charset="0"/>
              </a:rPr>
              <a:t>PAZARI</a:t>
            </a:r>
          </a:p>
          <a:p>
            <a:pPr algn="ctr"/>
            <a:r>
              <a:rPr lang="tr-TR" sz="5400" dirty="0" smtClean="0">
                <a:latin typeface="Calibri" panose="020F0502020204030204" pitchFamily="34" charset="0"/>
              </a:rPr>
              <a:t>13 ŞUBAT 2019, </a:t>
            </a:r>
            <a:r>
              <a:rPr lang="tr-TR" sz="5400" dirty="0">
                <a:latin typeface="Calibri" panose="020F0502020204030204" pitchFamily="34" charset="0"/>
              </a:rPr>
              <a:t>BURSA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3819150" y="1555654"/>
            <a:ext cx="2664353" cy="202206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r-TR"/>
            </a:defPPr>
            <a:lvl1pPr marL="0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51559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03118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54676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06231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57790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09348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60907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812466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solidFill>
                  <a:srgbClr val="00B0EE"/>
                </a:solidFill>
              </a:rPr>
              <a:t>P-NO</a:t>
            </a:r>
          </a:p>
        </p:txBody>
      </p:sp>
      <p:sp>
        <p:nvSpPr>
          <p:cNvPr id="31" name="Yuvarlatılmış Dikdörtgen 30"/>
          <p:cNvSpPr/>
          <p:nvPr/>
        </p:nvSpPr>
        <p:spPr>
          <a:xfrm>
            <a:off x="13053692" y="22050946"/>
            <a:ext cx="11254107" cy="12076821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7" name="Yuvarlatılmış Dikdörtgen 36"/>
          <p:cNvSpPr/>
          <p:nvPr/>
        </p:nvSpPr>
        <p:spPr>
          <a:xfrm>
            <a:off x="903288" y="17758611"/>
            <a:ext cx="11898311" cy="20360440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591770" y="8546911"/>
            <a:ext cx="10606671" cy="7276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ÖZET</a:t>
            </a:r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punto).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 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b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b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Anahtar Kelimeler (</a:t>
            </a:r>
            <a:r>
              <a:rPr lang="en-US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tr-TR" sz="3600" b="1" dirty="0">
              <a:latin typeface="Calibri" pitchFamily="34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1648011" y="18660541"/>
            <a:ext cx="10115808" cy="12662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1648011" y="36124659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648011" y="31520399"/>
            <a:ext cx="9973214" cy="4189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482659" y="32564441"/>
            <a:ext cx="629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2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49" name="Dikdörtgen 48"/>
          <p:cNvSpPr/>
          <p:nvPr/>
        </p:nvSpPr>
        <p:spPr>
          <a:xfrm>
            <a:off x="13778425" y="8559750"/>
            <a:ext cx="9848455" cy="8630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AMAÇ 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just">
              <a:spcBef>
                <a:spcPts val="2538"/>
              </a:spcBef>
            </a:pPr>
            <a:r>
              <a:rPr lang="tr-TR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punto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endParaRPr lang="en-US" sz="4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0" name="Dikdörtgen 49"/>
          <p:cNvSpPr/>
          <p:nvPr/>
        </p:nvSpPr>
        <p:spPr>
          <a:xfrm>
            <a:off x="13778425" y="17411003"/>
            <a:ext cx="9933475" cy="24990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Dikdörtgen 53"/>
          <p:cNvSpPr/>
          <p:nvPr/>
        </p:nvSpPr>
        <p:spPr>
          <a:xfrm>
            <a:off x="13731380" y="20045545"/>
            <a:ext cx="991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56" name="Dikdörtgen 55"/>
          <p:cNvSpPr/>
          <p:nvPr/>
        </p:nvSpPr>
        <p:spPr>
          <a:xfrm>
            <a:off x="13778425" y="22428671"/>
            <a:ext cx="9401239" cy="8040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SONUÇ 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Metin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" name="Dikdörtgen 57"/>
          <p:cNvSpPr/>
          <p:nvPr/>
        </p:nvSpPr>
        <p:spPr>
          <a:xfrm>
            <a:off x="13778425" y="28921455"/>
            <a:ext cx="9877285" cy="29273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Metin kutusu 58"/>
          <p:cNvSpPr txBox="1"/>
          <p:nvPr/>
        </p:nvSpPr>
        <p:spPr>
          <a:xfrm>
            <a:off x="15627289" y="30068455"/>
            <a:ext cx="629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3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60" name="Dikdörtgen 59"/>
          <p:cNvSpPr/>
          <p:nvPr/>
        </p:nvSpPr>
        <p:spPr>
          <a:xfrm>
            <a:off x="13778425" y="32203644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4" name="Dikdörtgen 63"/>
          <p:cNvSpPr/>
          <p:nvPr/>
        </p:nvSpPr>
        <p:spPr>
          <a:xfrm>
            <a:off x="13924357" y="34970498"/>
            <a:ext cx="97025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FİRMA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İSİM / LOGO</a:t>
            </a:r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 )</a:t>
            </a:r>
            <a:endParaRPr lang="tr-TR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15897796" y="18482811"/>
            <a:ext cx="584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1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958150" y="38341630"/>
            <a:ext cx="23338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Not: Katılımcılar, etkinliğe başvurarak projenin kendilerine ait olduğunu kabul ve beyan etmiş sayılır.</a:t>
            </a:r>
            <a:endParaRPr lang="tr-TR" sz="4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8724" y="1560479"/>
            <a:ext cx="4729075" cy="174892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50" y="1172890"/>
            <a:ext cx="2534473" cy="253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702</Words>
  <Application>Microsoft Office PowerPoint</Application>
  <PresentationFormat>Özel</PresentationFormat>
  <Paragraphs>22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Teması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Ayça HANILCI</dc:creator>
  <cp:lastModifiedBy>Ayça HANILCI</cp:lastModifiedBy>
  <cp:revision>36</cp:revision>
  <dcterms:created xsi:type="dcterms:W3CDTF">2018-04-11T08:26:26Z</dcterms:created>
  <dcterms:modified xsi:type="dcterms:W3CDTF">2019-01-15T06:54:06Z</dcterms:modified>
</cp:coreProperties>
</file>